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93" r:id="rId4"/>
    <p:sldId id="303" r:id="rId5"/>
    <p:sldId id="305" r:id="rId6"/>
    <p:sldId id="306" r:id="rId7"/>
    <p:sldId id="307" r:id="rId8"/>
    <p:sldId id="269" r:id="rId9"/>
    <p:sldId id="310" r:id="rId10"/>
    <p:sldId id="308" r:id="rId11"/>
    <p:sldId id="315" r:id="rId12"/>
    <p:sldId id="309" r:id="rId13"/>
    <p:sldId id="312" r:id="rId14"/>
    <p:sldId id="313" r:id="rId15"/>
    <p:sldId id="314" r:id="rId16"/>
    <p:sldId id="316" r:id="rId17"/>
    <p:sldId id="317" r:id="rId18"/>
    <p:sldId id="318" r:id="rId19"/>
    <p:sldId id="264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801054-61B3-40EF-9610-823E20169A22}" v="118" dt="2025-09-13T05:34:17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2004" y="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Ferreira" userId="aef020043c0fd996" providerId="LiveId" clId="{F9255684-8AAA-431F-83C6-AFECD54E6137}"/>
    <pc:docChg chg="undo custSel addSld delSld modSld sldOrd">
      <pc:chgData name="Nathan Ferreira" userId="aef020043c0fd996" providerId="LiveId" clId="{F9255684-8AAA-431F-83C6-AFECD54E6137}" dt="2025-09-13T05:34:17.742" v="3725" actId="403"/>
      <pc:docMkLst>
        <pc:docMk/>
      </pc:docMkLst>
      <pc:sldChg chg="modSp">
        <pc:chgData name="Nathan Ferreira" userId="aef020043c0fd996" providerId="LiveId" clId="{F9255684-8AAA-431F-83C6-AFECD54E6137}" dt="2025-09-13T05:34:17.742" v="3725" actId="403"/>
        <pc:sldMkLst>
          <pc:docMk/>
          <pc:sldMk cId="0" sldId="256"/>
        </pc:sldMkLst>
        <pc:spChg chg="mod">
          <ac:chgData name="Nathan Ferreira" userId="aef020043c0fd996" providerId="LiveId" clId="{F9255684-8AAA-431F-83C6-AFECD54E6137}" dt="2025-09-12T21:33:01.718" v="59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Nathan Ferreira" userId="aef020043c0fd996" providerId="LiveId" clId="{F9255684-8AAA-431F-83C6-AFECD54E6137}" dt="2025-09-13T05:34:17.742" v="3725" actId="403"/>
          <ac:spMkLst>
            <pc:docMk/>
            <pc:sldMk cId="0" sldId="256"/>
            <ac:spMk id="3" creationId="{00000000-0000-0000-0000-000000000000}"/>
          </ac:spMkLst>
        </pc:spChg>
      </pc:sldChg>
      <pc:sldChg chg="del">
        <pc:chgData name="Nathan Ferreira" userId="aef020043c0fd996" providerId="LiveId" clId="{F9255684-8AAA-431F-83C6-AFECD54E6137}" dt="2025-09-13T03:39:29.923" v="1525" actId="47"/>
        <pc:sldMkLst>
          <pc:docMk/>
          <pc:sldMk cId="0" sldId="259"/>
        </pc:sldMkLst>
      </pc:sldChg>
      <pc:sldChg chg="del">
        <pc:chgData name="Nathan Ferreira" userId="aef020043c0fd996" providerId="LiveId" clId="{F9255684-8AAA-431F-83C6-AFECD54E6137}" dt="2025-09-13T03:39:37.954" v="1531" actId="47"/>
        <pc:sldMkLst>
          <pc:docMk/>
          <pc:sldMk cId="0" sldId="261"/>
        </pc:sldMkLst>
      </pc:sldChg>
      <pc:sldChg chg="modSp mod">
        <pc:chgData name="Nathan Ferreira" userId="aef020043c0fd996" providerId="LiveId" clId="{F9255684-8AAA-431F-83C6-AFECD54E6137}" dt="2025-09-13T05:31:19.009" v="3724" actId="20577"/>
        <pc:sldMkLst>
          <pc:docMk/>
          <pc:sldMk cId="0" sldId="264"/>
        </pc:sldMkLst>
        <pc:spChg chg="mod">
          <ac:chgData name="Nathan Ferreira" userId="aef020043c0fd996" providerId="LiveId" clId="{F9255684-8AAA-431F-83C6-AFECD54E6137}" dt="2025-09-13T05:30:23.430" v="3686" actId="1035"/>
          <ac:spMkLst>
            <pc:docMk/>
            <pc:sldMk cId="0" sldId="264"/>
            <ac:spMk id="2" creationId="{00000000-0000-0000-0000-000000000000}"/>
          </ac:spMkLst>
        </pc:spChg>
        <pc:spChg chg="mod">
          <ac:chgData name="Nathan Ferreira" userId="aef020043c0fd996" providerId="LiveId" clId="{F9255684-8AAA-431F-83C6-AFECD54E6137}" dt="2025-09-13T05:31:19.009" v="3724" actId="20577"/>
          <ac:spMkLst>
            <pc:docMk/>
            <pc:sldMk cId="0" sldId="264"/>
            <ac:spMk id="3" creationId="{00000000-0000-0000-0000-000000000000}"/>
          </ac:spMkLst>
        </pc:spChg>
      </pc:sldChg>
      <pc:sldChg chg="addSp modSp mod">
        <pc:chgData name="Nathan Ferreira" userId="aef020043c0fd996" providerId="LiveId" clId="{F9255684-8AAA-431F-83C6-AFECD54E6137}" dt="2025-09-13T00:54:49.193" v="637" actId="113"/>
        <pc:sldMkLst>
          <pc:docMk/>
          <pc:sldMk cId="671862650" sldId="269"/>
        </pc:sldMkLst>
        <pc:spChg chg="mod">
          <ac:chgData name="Nathan Ferreira" userId="aef020043c0fd996" providerId="LiveId" clId="{F9255684-8AAA-431F-83C6-AFECD54E6137}" dt="2025-09-13T00:43:38.506" v="87" actId="20577"/>
          <ac:spMkLst>
            <pc:docMk/>
            <pc:sldMk cId="671862650" sldId="269"/>
            <ac:spMk id="2" creationId="{FA9DD9A9-8A6A-5E83-055D-4A39C5D3499E}"/>
          </ac:spMkLst>
        </pc:spChg>
        <pc:spChg chg="mod">
          <ac:chgData name="Nathan Ferreira" userId="aef020043c0fd996" providerId="LiveId" clId="{F9255684-8AAA-431F-83C6-AFECD54E6137}" dt="2025-09-13T00:54:49.193" v="637" actId="113"/>
          <ac:spMkLst>
            <pc:docMk/>
            <pc:sldMk cId="671862650" sldId="269"/>
            <ac:spMk id="3" creationId="{9505A92D-A250-4F9C-8E55-0F99888B95CB}"/>
          </ac:spMkLst>
        </pc:spChg>
        <pc:spChg chg="add">
          <ac:chgData name="Nathan Ferreira" userId="aef020043c0fd996" providerId="LiveId" clId="{F9255684-8AAA-431F-83C6-AFECD54E6137}" dt="2025-09-13T00:52:13.488" v="614"/>
          <ac:spMkLst>
            <pc:docMk/>
            <pc:sldMk cId="671862650" sldId="269"/>
            <ac:spMk id="4" creationId="{766B6609-207D-B437-F374-781A4F78A7E8}"/>
          </ac:spMkLst>
        </pc:spChg>
        <pc:spChg chg="add">
          <ac:chgData name="Nathan Ferreira" userId="aef020043c0fd996" providerId="LiveId" clId="{F9255684-8AAA-431F-83C6-AFECD54E6137}" dt="2025-09-13T00:53:38.739" v="627"/>
          <ac:spMkLst>
            <pc:docMk/>
            <pc:sldMk cId="671862650" sldId="269"/>
            <ac:spMk id="5" creationId="{FA04C630-37AB-C83B-4F29-4B3C64E7FA09}"/>
          </ac:spMkLst>
        </pc:spChg>
      </pc:sldChg>
      <pc:sldChg chg="modSp mod">
        <pc:chgData name="Nathan Ferreira" userId="aef020043c0fd996" providerId="LiveId" clId="{F9255684-8AAA-431F-83C6-AFECD54E6137}" dt="2025-09-13T05:23:11.190" v="3342" actId="5793"/>
        <pc:sldMkLst>
          <pc:docMk/>
          <pc:sldMk cId="849782446" sldId="280"/>
        </pc:sldMkLst>
        <pc:spChg chg="mod">
          <ac:chgData name="Nathan Ferreira" userId="aef020043c0fd996" providerId="LiveId" clId="{F9255684-8AAA-431F-83C6-AFECD54E6137}" dt="2025-09-13T05:23:11.190" v="3342" actId="5793"/>
          <ac:spMkLst>
            <pc:docMk/>
            <pc:sldMk cId="849782446" sldId="280"/>
            <ac:spMk id="3" creationId="{4DAA81EA-6A42-E54D-EA92-7EBF32BA1FBE}"/>
          </ac:spMkLst>
        </pc:spChg>
      </pc:sldChg>
      <pc:sldChg chg="del">
        <pc:chgData name="Nathan Ferreira" userId="aef020043c0fd996" providerId="LiveId" clId="{F9255684-8AAA-431F-83C6-AFECD54E6137}" dt="2025-09-13T03:39:17.768" v="1519" actId="47"/>
        <pc:sldMkLst>
          <pc:docMk/>
          <pc:sldMk cId="2669040303" sldId="288"/>
        </pc:sldMkLst>
      </pc:sldChg>
      <pc:sldChg chg="del">
        <pc:chgData name="Nathan Ferreira" userId="aef020043c0fd996" providerId="LiveId" clId="{F9255684-8AAA-431F-83C6-AFECD54E6137}" dt="2025-09-13T03:39:18.977" v="1520" actId="47"/>
        <pc:sldMkLst>
          <pc:docMk/>
          <pc:sldMk cId="2019352072" sldId="289"/>
        </pc:sldMkLst>
      </pc:sldChg>
      <pc:sldChg chg="del">
        <pc:chgData name="Nathan Ferreira" userId="aef020043c0fd996" providerId="LiveId" clId="{F9255684-8AAA-431F-83C6-AFECD54E6137}" dt="2025-09-13T03:39:21.601" v="1521" actId="47"/>
        <pc:sldMkLst>
          <pc:docMk/>
          <pc:sldMk cId="199718058" sldId="290"/>
        </pc:sldMkLst>
      </pc:sldChg>
      <pc:sldChg chg="del">
        <pc:chgData name="Nathan Ferreira" userId="aef020043c0fd996" providerId="LiveId" clId="{F9255684-8AAA-431F-83C6-AFECD54E6137}" dt="2025-09-13T03:39:24.413" v="1522" actId="47"/>
        <pc:sldMkLst>
          <pc:docMk/>
          <pc:sldMk cId="2476835185" sldId="291"/>
        </pc:sldMkLst>
      </pc:sldChg>
      <pc:sldChg chg="del">
        <pc:chgData name="Nathan Ferreira" userId="aef020043c0fd996" providerId="LiveId" clId="{F9255684-8AAA-431F-83C6-AFECD54E6137}" dt="2025-09-13T03:39:26.726" v="1523" actId="47"/>
        <pc:sldMkLst>
          <pc:docMk/>
          <pc:sldMk cId="3131937772" sldId="292"/>
        </pc:sldMkLst>
      </pc:sldChg>
      <pc:sldChg chg="del">
        <pc:chgData name="Nathan Ferreira" userId="aef020043c0fd996" providerId="LiveId" clId="{F9255684-8AAA-431F-83C6-AFECD54E6137}" dt="2025-09-13T03:39:28.447" v="1524" actId="47"/>
        <pc:sldMkLst>
          <pc:docMk/>
          <pc:sldMk cId="1187690584" sldId="294"/>
        </pc:sldMkLst>
      </pc:sldChg>
      <pc:sldChg chg="del">
        <pc:chgData name="Nathan Ferreira" userId="aef020043c0fd996" providerId="LiveId" clId="{F9255684-8AAA-431F-83C6-AFECD54E6137}" dt="2025-09-13T03:39:32.637" v="1527" actId="47"/>
        <pc:sldMkLst>
          <pc:docMk/>
          <pc:sldMk cId="1577079176" sldId="295"/>
        </pc:sldMkLst>
      </pc:sldChg>
      <pc:sldChg chg="del">
        <pc:chgData name="Nathan Ferreira" userId="aef020043c0fd996" providerId="LiveId" clId="{F9255684-8AAA-431F-83C6-AFECD54E6137}" dt="2025-09-13T03:39:31.200" v="1526" actId="47"/>
        <pc:sldMkLst>
          <pc:docMk/>
          <pc:sldMk cId="527211641" sldId="296"/>
        </pc:sldMkLst>
      </pc:sldChg>
      <pc:sldChg chg="del">
        <pc:chgData name="Nathan Ferreira" userId="aef020043c0fd996" providerId="LiveId" clId="{F9255684-8AAA-431F-83C6-AFECD54E6137}" dt="2025-09-13T03:39:33.776" v="1528" actId="47"/>
        <pc:sldMkLst>
          <pc:docMk/>
          <pc:sldMk cId="336106068" sldId="297"/>
        </pc:sldMkLst>
      </pc:sldChg>
      <pc:sldChg chg="del">
        <pc:chgData name="Nathan Ferreira" userId="aef020043c0fd996" providerId="LiveId" clId="{F9255684-8AAA-431F-83C6-AFECD54E6137}" dt="2025-09-13T03:39:36.420" v="1530" actId="47"/>
        <pc:sldMkLst>
          <pc:docMk/>
          <pc:sldMk cId="1114765106" sldId="298"/>
        </pc:sldMkLst>
      </pc:sldChg>
      <pc:sldChg chg="del">
        <pc:chgData name="Nathan Ferreira" userId="aef020043c0fd996" providerId="LiveId" clId="{F9255684-8AAA-431F-83C6-AFECD54E6137}" dt="2025-09-13T03:39:40.249" v="1532" actId="47"/>
        <pc:sldMkLst>
          <pc:docMk/>
          <pc:sldMk cId="387504240" sldId="299"/>
        </pc:sldMkLst>
      </pc:sldChg>
      <pc:sldChg chg="del">
        <pc:chgData name="Nathan Ferreira" userId="aef020043c0fd996" providerId="LiveId" clId="{F9255684-8AAA-431F-83C6-AFECD54E6137}" dt="2025-09-13T03:39:35.186" v="1529" actId="47"/>
        <pc:sldMkLst>
          <pc:docMk/>
          <pc:sldMk cId="3277939070" sldId="300"/>
        </pc:sldMkLst>
      </pc:sldChg>
      <pc:sldChg chg="modSp add mod setBg">
        <pc:chgData name="Nathan Ferreira" userId="aef020043c0fd996" providerId="LiveId" clId="{F9255684-8AAA-431F-83C6-AFECD54E6137}" dt="2025-09-13T01:09:04.492" v="1029" actId="1036"/>
        <pc:sldMkLst>
          <pc:docMk/>
          <pc:sldMk cId="159612686" sldId="303"/>
        </pc:sldMkLst>
        <pc:spChg chg="mod">
          <ac:chgData name="Nathan Ferreira" userId="aef020043c0fd996" providerId="LiveId" clId="{F9255684-8AAA-431F-83C6-AFECD54E6137}" dt="2025-09-13T01:09:04.492" v="1029" actId="1036"/>
          <ac:spMkLst>
            <pc:docMk/>
            <pc:sldMk cId="159612686" sldId="303"/>
            <ac:spMk id="3" creationId="{5E966112-6E49-DF26-F2FA-77DE7FB13EF2}"/>
          </ac:spMkLst>
        </pc:spChg>
      </pc:sldChg>
      <pc:sldChg chg="add del setBg">
        <pc:chgData name="Nathan Ferreira" userId="aef020043c0fd996" providerId="LiveId" clId="{F9255684-8AAA-431F-83C6-AFECD54E6137}" dt="2025-09-13T00:41:20.710" v="64" actId="2696"/>
        <pc:sldMkLst>
          <pc:docMk/>
          <pc:sldMk cId="3817615022" sldId="304"/>
        </pc:sldMkLst>
      </pc:sldChg>
      <pc:sldChg chg="add setBg">
        <pc:chgData name="Nathan Ferreira" userId="aef020043c0fd996" providerId="LiveId" clId="{F9255684-8AAA-431F-83C6-AFECD54E6137}" dt="2025-09-13T00:40:44.841" v="63"/>
        <pc:sldMkLst>
          <pc:docMk/>
          <pc:sldMk cId="2199266584" sldId="305"/>
        </pc:sldMkLst>
      </pc:sldChg>
      <pc:sldChg chg="add setBg">
        <pc:chgData name="Nathan Ferreira" userId="aef020043c0fd996" providerId="LiveId" clId="{F9255684-8AAA-431F-83C6-AFECD54E6137}" dt="2025-09-13T00:40:44.841" v="63"/>
        <pc:sldMkLst>
          <pc:docMk/>
          <pc:sldMk cId="4036625476" sldId="306"/>
        </pc:sldMkLst>
      </pc:sldChg>
      <pc:sldChg chg="add setBg">
        <pc:chgData name="Nathan Ferreira" userId="aef020043c0fd996" providerId="LiveId" clId="{F9255684-8AAA-431F-83C6-AFECD54E6137}" dt="2025-09-13T00:40:44.841" v="63"/>
        <pc:sldMkLst>
          <pc:docMk/>
          <pc:sldMk cId="2405640363" sldId="307"/>
        </pc:sldMkLst>
      </pc:sldChg>
      <pc:sldChg chg="addSp delSp modSp add mod">
        <pc:chgData name="Nathan Ferreira" userId="aef020043c0fd996" providerId="LiveId" clId="{F9255684-8AAA-431F-83C6-AFECD54E6137}" dt="2025-09-13T04:26:52.117" v="2085" actId="404"/>
        <pc:sldMkLst>
          <pc:docMk/>
          <pc:sldMk cId="2218010794" sldId="308"/>
        </pc:sldMkLst>
        <pc:spChg chg="mod">
          <ac:chgData name="Nathan Ferreira" userId="aef020043c0fd996" providerId="LiveId" clId="{F9255684-8AAA-431F-83C6-AFECD54E6137}" dt="2025-09-13T04:26:52.117" v="2085" actId="404"/>
          <ac:spMkLst>
            <pc:docMk/>
            <pc:sldMk cId="2218010794" sldId="308"/>
            <ac:spMk id="3" creationId="{1810A700-75B4-61AE-B9EF-A279E925F9C3}"/>
          </ac:spMkLst>
        </pc:spChg>
        <pc:picChg chg="add del mod">
          <ac:chgData name="Nathan Ferreira" userId="aef020043c0fd996" providerId="LiveId" clId="{F9255684-8AAA-431F-83C6-AFECD54E6137}" dt="2025-09-13T01:05:26.730" v="885" actId="478"/>
          <ac:picMkLst>
            <pc:docMk/>
            <pc:sldMk cId="2218010794" sldId="308"/>
            <ac:picMk id="5" creationId="{4F9F2F2C-C759-3E8C-1D93-046386F46794}"/>
          </ac:picMkLst>
        </pc:picChg>
        <pc:picChg chg="add del mod">
          <ac:chgData name="Nathan Ferreira" userId="aef020043c0fd996" providerId="LiveId" clId="{F9255684-8AAA-431F-83C6-AFECD54E6137}" dt="2025-09-13T03:21:48.968" v="1226" actId="478"/>
          <ac:picMkLst>
            <pc:docMk/>
            <pc:sldMk cId="2218010794" sldId="308"/>
            <ac:picMk id="7" creationId="{18CC4595-1BEB-1097-E414-3BAF8D8625FE}"/>
          </ac:picMkLst>
        </pc:picChg>
        <pc:picChg chg="add del mod">
          <ac:chgData name="Nathan Ferreira" userId="aef020043c0fd996" providerId="LiveId" clId="{F9255684-8AAA-431F-83C6-AFECD54E6137}" dt="2025-09-13T03:19:56.917" v="1109" actId="478"/>
          <ac:picMkLst>
            <pc:docMk/>
            <pc:sldMk cId="2218010794" sldId="308"/>
            <ac:picMk id="9" creationId="{CF468FC2-8594-A24D-A715-1C490BE6C256}"/>
          </ac:picMkLst>
        </pc:picChg>
        <pc:picChg chg="add del mod">
          <ac:chgData name="Nathan Ferreira" userId="aef020043c0fd996" providerId="LiveId" clId="{F9255684-8AAA-431F-83C6-AFECD54E6137}" dt="2025-09-13T04:17:15.571" v="1740" actId="478"/>
          <ac:picMkLst>
            <pc:docMk/>
            <pc:sldMk cId="2218010794" sldId="308"/>
            <ac:picMk id="11" creationId="{E4400D6F-366C-776B-7D1B-6E01D1D7D786}"/>
          </ac:picMkLst>
        </pc:picChg>
        <pc:picChg chg="add del mod">
          <ac:chgData name="Nathan Ferreira" userId="aef020043c0fd996" providerId="LiveId" clId="{F9255684-8AAA-431F-83C6-AFECD54E6137}" dt="2025-09-13T04:21:43.063" v="1907" actId="478"/>
          <ac:picMkLst>
            <pc:docMk/>
            <pc:sldMk cId="2218010794" sldId="308"/>
            <ac:picMk id="13" creationId="{9E9C3F8F-BDC2-9CEE-696D-BC7BB05678CE}"/>
          </ac:picMkLst>
        </pc:picChg>
      </pc:sldChg>
      <pc:sldChg chg="addSp delSp modSp add mod">
        <pc:chgData name="Nathan Ferreira" userId="aef020043c0fd996" providerId="LiveId" clId="{F9255684-8AAA-431F-83C6-AFECD54E6137}" dt="2025-09-13T04:35:26.197" v="2159" actId="1035"/>
        <pc:sldMkLst>
          <pc:docMk/>
          <pc:sldMk cId="387261839" sldId="309"/>
        </pc:sldMkLst>
        <pc:spChg chg="mod">
          <ac:chgData name="Nathan Ferreira" userId="aef020043c0fd996" providerId="LiveId" clId="{F9255684-8AAA-431F-83C6-AFECD54E6137}" dt="2025-09-13T02:13:07.384" v="1089" actId="1035"/>
          <ac:spMkLst>
            <pc:docMk/>
            <pc:sldMk cId="387261839" sldId="309"/>
            <ac:spMk id="2" creationId="{E3FD0D12-9BF0-B31C-FE01-141E71CCB91A}"/>
          </ac:spMkLst>
        </pc:spChg>
        <pc:spChg chg="del mod">
          <ac:chgData name="Nathan Ferreira" userId="aef020043c0fd996" providerId="LiveId" clId="{F9255684-8AAA-431F-83C6-AFECD54E6137}" dt="2025-09-13T02:12:29.307" v="1074" actId="22"/>
          <ac:spMkLst>
            <pc:docMk/>
            <pc:sldMk cId="387261839" sldId="309"/>
            <ac:spMk id="3" creationId="{45CE87B2-A46F-3303-279A-A140D8378311}"/>
          </ac:spMkLst>
        </pc:spChg>
        <pc:spChg chg="add del mod">
          <ac:chgData name="Nathan Ferreira" userId="aef020043c0fd996" providerId="LiveId" clId="{F9255684-8AAA-431F-83C6-AFECD54E6137}" dt="2025-09-13T04:30:46.764" v="2125" actId="478"/>
          <ac:spMkLst>
            <pc:docMk/>
            <pc:sldMk cId="387261839" sldId="309"/>
            <ac:spMk id="10" creationId="{9F823300-8203-F718-C268-4C9E272EAFE1}"/>
          </ac:spMkLst>
        </pc:spChg>
        <pc:spChg chg="add del mod">
          <ac:chgData name="Nathan Ferreira" userId="aef020043c0fd996" providerId="LiveId" clId="{F9255684-8AAA-431F-83C6-AFECD54E6137}" dt="2025-09-13T04:31:23.002" v="2129" actId="478"/>
          <ac:spMkLst>
            <pc:docMk/>
            <pc:sldMk cId="387261839" sldId="309"/>
            <ac:spMk id="16" creationId="{B1A43284-2B4F-0D88-8161-BE060BD576C6}"/>
          </ac:spMkLst>
        </pc:spChg>
        <pc:picChg chg="add del mod ord">
          <ac:chgData name="Nathan Ferreira" userId="aef020043c0fd996" providerId="LiveId" clId="{F9255684-8AAA-431F-83C6-AFECD54E6137}" dt="2025-09-13T04:31:20.797" v="2128" actId="478"/>
          <ac:picMkLst>
            <pc:docMk/>
            <pc:sldMk cId="387261839" sldId="309"/>
            <ac:picMk id="5" creationId="{9C58284A-4E29-E36A-7FC1-DFFD116AED17}"/>
          </ac:picMkLst>
        </pc:picChg>
        <pc:picChg chg="del">
          <ac:chgData name="Nathan Ferreira" userId="aef020043c0fd996" providerId="LiveId" clId="{F9255684-8AAA-431F-83C6-AFECD54E6137}" dt="2025-09-13T01:07:09.846" v="891" actId="478"/>
          <ac:picMkLst>
            <pc:docMk/>
            <pc:sldMk cId="387261839" sldId="309"/>
            <ac:picMk id="7" creationId="{7035168B-127A-30E0-D7A7-F00860864BDD}"/>
          </ac:picMkLst>
        </pc:picChg>
        <pc:picChg chg="add del mod">
          <ac:chgData name="Nathan Ferreira" userId="aef020043c0fd996" providerId="LiveId" clId="{F9255684-8AAA-431F-83C6-AFECD54E6137}" dt="2025-09-13T04:34:47.162" v="2133" actId="478"/>
          <ac:picMkLst>
            <pc:docMk/>
            <pc:sldMk cId="387261839" sldId="309"/>
            <ac:picMk id="8" creationId="{BFA0F596-5648-EA7F-225D-279E83639A2A}"/>
          </ac:picMkLst>
        </pc:picChg>
        <pc:picChg chg="add del mod">
          <ac:chgData name="Nathan Ferreira" userId="aef020043c0fd996" providerId="LiveId" clId="{F9255684-8AAA-431F-83C6-AFECD54E6137}" dt="2025-09-13T04:30:46.293" v="2124" actId="22"/>
          <ac:picMkLst>
            <pc:docMk/>
            <pc:sldMk cId="387261839" sldId="309"/>
            <ac:picMk id="12" creationId="{D5FCB552-ADE5-24B7-50E8-7E17264F52F1}"/>
          </ac:picMkLst>
        </pc:picChg>
        <pc:picChg chg="add mod">
          <ac:chgData name="Nathan Ferreira" userId="aef020043c0fd996" providerId="LiveId" clId="{F9255684-8AAA-431F-83C6-AFECD54E6137}" dt="2025-09-13T04:31:18.873" v="2127" actId="1076"/>
          <ac:picMkLst>
            <pc:docMk/>
            <pc:sldMk cId="387261839" sldId="309"/>
            <ac:picMk id="14" creationId="{BC3EAB5D-FF53-AD5F-1E1C-2FF314192036}"/>
          </ac:picMkLst>
        </pc:picChg>
        <pc:picChg chg="add mod">
          <ac:chgData name="Nathan Ferreira" userId="aef020043c0fd996" providerId="LiveId" clId="{F9255684-8AAA-431F-83C6-AFECD54E6137}" dt="2025-09-13T04:35:26.197" v="2159" actId="1035"/>
          <ac:picMkLst>
            <pc:docMk/>
            <pc:sldMk cId="387261839" sldId="309"/>
            <ac:picMk id="18" creationId="{DAE935C5-DED6-2066-AA31-074BDCA9CC63}"/>
          </ac:picMkLst>
        </pc:picChg>
        <pc:picChg chg="add mod">
          <ac:chgData name="Nathan Ferreira" userId="aef020043c0fd996" providerId="LiveId" clId="{F9255684-8AAA-431F-83C6-AFECD54E6137}" dt="2025-09-13T04:34:52.707" v="2136" actId="14100"/>
          <ac:picMkLst>
            <pc:docMk/>
            <pc:sldMk cId="387261839" sldId="309"/>
            <ac:picMk id="20" creationId="{789CCE7A-FE63-8614-0161-DDB9430BBA8D}"/>
          </ac:picMkLst>
        </pc:picChg>
        <pc:picChg chg="add mod">
          <ac:chgData name="Nathan Ferreira" userId="aef020043c0fd996" providerId="LiveId" clId="{F9255684-8AAA-431F-83C6-AFECD54E6137}" dt="2025-09-13T04:35:21.743" v="2156" actId="1036"/>
          <ac:picMkLst>
            <pc:docMk/>
            <pc:sldMk cId="387261839" sldId="309"/>
            <ac:picMk id="22" creationId="{7550F45A-C8E9-C478-6BE6-632E17E66B38}"/>
          </ac:picMkLst>
        </pc:picChg>
      </pc:sldChg>
      <pc:sldChg chg="addSp delSp modSp add mod ord">
        <pc:chgData name="Nathan Ferreira" userId="aef020043c0fd996" providerId="LiveId" clId="{F9255684-8AAA-431F-83C6-AFECD54E6137}" dt="2025-09-13T03:30:25.735" v="1368" actId="20577"/>
        <pc:sldMkLst>
          <pc:docMk/>
          <pc:sldMk cId="3552836107" sldId="310"/>
        </pc:sldMkLst>
        <pc:spChg chg="add del mod">
          <ac:chgData name="Nathan Ferreira" userId="aef020043c0fd996" providerId="LiveId" clId="{F9255684-8AAA-431F-83C6-AFECD54E6137}" dt="2025-09-13T03:28:04.947" v="1339" actId="478"/>
          <ac:spMkLst>
            <pc:docMk/>
            <pc:sldMk cId="3552836107" sldId="310"/>
            <ac:spMk id="3" creationId="{FE0ADB5E-BCBE-27AA-068F-83FA1C4712FA}"/>
          </ac:spMkLst>
        </pc:spChg>
        <pc:spChg chg="add mod">
          <ac:chgData name="Nathan Ferreira" userId="aef020043c0fd996" providerId="LiveId" clId="{F9255684-8AAA-431F-83C6-AFECD54E6137}" dt="2025-09-13T03:27:23.237" v="1330"/>
          <ac:spMkLst>
            <pc:docMk/>
            <pc:sldMk cId="3552836107" sldId="310"/>
            <ac:spMk id="4" creationId="{FF304E61-FFEC-47A7-0432-4B2D187BB95D}"/>
          </ac:spMkLst>
        </pc:spChg>
        <pc:spChg chg="add mod">
          <ac:chgData name="Nathan Ferreira" userId="aef020043c0fd996" providerId="LiveId" clId="{F9255684-8AAA-431F-83C6-AFECD54E6137}" dt="2025-09-13T03:27:28.179" v="1332"/>
          <ac:spMkLst>
            <pc:docMk/>
            <pc:sldMk cId="3552836107" sldId="310"/>
            <ac:spMk id="5" creationId="{A2798D8C-E5A7-6834-CBB8-4FF38FAF0B69}"/>
          </ac:spMkLst>
        </pc:spChg>
        <pc:spChg chg="add mod">
          <ac:chgData name="Nathan Ferreira" userId="aef020043c0fd996" providerId="LiveId" clId="{F9255684-8AAA-431F-83C6-AFECD54E6137}" dt="2025-09-13T03:30:25.735" v="1368" actId="20577"/>
          <ac:spMkLst>
            <pc:docMk/>
            <pc:sldMk cId="3552836107" sldId="310"/>
            <ac:spMk id="6" creationId="{243D0BA5-5B58-5F87-0AA4-6AC13F28CB70}"/>
          </ac:spMkLst>
        </pc:spChg>
        <pc:spChg chg="add del mod">
          <ac:chgData name="Nathan Ferreira" userId="aef020043c0fd996" providerId="LiveId" clId="{F9255684-8AAA-431F-83C6-AFECD54E6137}" dt="2025-09-13T03:28:08.100" v="1340" actId="478"/>
          <ac:spMkLst>
            <pc:docMk/>
            <pc:sldMk cId="3552836107" sldId="310"/>
            <ac:spMk id="8" creationId="{9F381E38-D089-180A-03EE-5B34BBF8C673}"/>
          </ac:spMkLst>
        </pc:spChg>
      </pc:sldChg>
      <pc:sldChg chg="delSp modSp add del mod ord">
        <pc:chgData name="Nathan Ferreira" userId="aef020043c0fd996" providerId="LiveId" clId="{F9255684-8AAA-431F-83C6-AFECD54E6137}" dt="2025-09-13T04:29:21.522" v="2119" actId="47"/>
        <pc:sldMkLst>
          <pc:docMk/>
          <pc:sldMk cId="542847041" sldId="311"/>
        </pc:sldMkLst>
        <pc:spChg chg="mod">
          <ac:chgData name="Nathan Ferreira" userId="aef020043c0fd996" providerId="LiveId" clId="{F9255684-8AAA-431F-83C6-AFECD54E6137}" dt="2025-09-13T04:11:49.448" v="1665" actId="403"/>
          <ac:spMkLst>
            <pc:docMk/>
            <pc:sldMk cId="542847041" sldId="311"/>
            <ac:spMk id="3" creationId="{937644A4-9CBE-3BCE-3607-D9BCF48F3FF4}"/>
          </ac:spMkLst>
        </pc:spChg>
        <pc:picChg chg="del">
          <ac:chgData name="Nathan Ferreira" userId="aef020043c0fd996" providerId="LiveId" clId="{F9255684-8AAA-431F-83C6-AFECD54E6137}" dt="2025-09-13T03:31:11.317" v="1369" actId="478"/>
          <ac:picMkLst>
            <pc:docMk/>
            <pc:sldMk cId="542847041" sldId="311"/>
            <ac:picMk id="7" creationId="{95053983-DB35-89B5-1753-051123CF3EBA}"/>
          </ac:picMkLst>
        </pc:picChg>
        <pc:picChg chg="mod">
          <ac:chgData name="Nathan Ferreira" userId="aef020043c0fd996" providerId="LiveId" clId="{F9255684-8AAA-431F-83C6-AFECD54E6137}" dt="2025-09-13T03:35:19.154" v="1515" actId="1035"/>
          <ac:picMkLst>
            <pc:docMk/>
            <pc:sldMk cId="542847041" sldId="311"/>
            <ac:picMk id="9" creationId="{E2ECFF0B-FE22-DECF-28F1-8459C8043C09}"/>
          </ac:picMkLst>
        </pc:picChg>
      </pc:sldChg>
      <pc:sldChg chg="addSp delSp new del mod">
        <pc:chgData name="Nathan Ferreira" userId="aef020043c0fd996" providerId="LiveId" clId="{F9255684-8AAA-431F-83C6-AFECD54E6137}" dt="2025-09-13T03:30:21.675" v="1364" actId="680"/>
        <pc:sldMkLst>
          <pc:docMk/>
          <pc:sldMk cId="1683890179" sldId="312"/>
        </pc:sldMkLst>
        <pc:spChg chg="add del">
          <ac:chgData name="Nathan Ferreira" userId="aef020043c0fd996" providerId="LiveId" clId="{F9255684-8AAA-431F-83C6-AFECD54E6137}" dt="2025-09-13T03:30:21.050" v="1363" actId="22"/>
          <ac:spMkLst>
            <pc:docMk/>
            <pc:sldMk cId="1683890179" sldId="312"/>
            <ac:spMk id="5" creationId="{932E40A1-67FB-3AC6-55C8-B4BB8BA8F7A6}"/>
          </ac:spMkLst>
        </pc:spChg>
      </pc:sldChg>
      <pc:sldChg chg="modSp add mod ord">
        <pc:chgData name="Nathan Ferreira" userId="aef020043c0fd996" providerId="LiveId" clId="{F9255684-8AAA-431F-83C6-AFECD54E6137}" dt="2025-09-13T05:02:56.503" v="2447" actId="20577"/>
        <pc:sldMkLst>
          <pc:docMk/>
          <pc:sldMk cId="3157164822" sldId="312"/>
        </pc:sldMkLst>
        <pc:spChg chg="mod">
          <ac:chgData name="Nathan Ferreira" userId="aef020043c0fd996" providerId="LiveId" clId="{F9255684-8AAA-431F-83C6-AFECD54E6137}" dt="2025-09-13T05:02:56.503" v="2447" actId="20577"/>
          <ac:spMkLst>
            <pc:docMk/>
            <pc:sldMk cId="3157164822" sldId="312"/>
            <ac:spMk id="6" creationId="{D194BC43-DC77-3B39-BC86-329D728AF080}"/>
          </ac:spMkLst>
        </pc:spChg>
      </pc:sldChg>
      <pc:sldChg chg="addSp delSp modSp add mod">
        <pc:chgData name="Nathan Ferreira" userId="aef020043c0fd996" providerId="LiveId" clId="{F9255684-8AAA-431F-83C6-AFECD54E6137}" dt="2025-09-13T05:03:11.657" v="2448" actId="20577"/>
        <pc:sldMkLst>
          <pc:docMk/>
          <pc:sldMk cId="4042599671" sldId="313"/>
        </pc:sldMkLst>
        <pc:spChg chg="mod">
          <ac:chgData name="Nathan Ferreira" userId="aef020043c0fd996" providerId="LiveId" clId="{F9255684-8AAA-431F-83C6-AFECD54E6137}" dt="2025-09-13T05:03:11.657" v="2448" actId="20577"/>
          <ac:spMkLst>
            <pc:docMk/>
            <pc:sldMk cId="4042599671" sldId="313"/>
            <ac:spMk id="6" creationId="{AB2B707E-CB28-261F-2F90-D97584B2A7A6}"/>
          </ac:spMkLst>
        </pc:spChg>
        <pc:picChg chg="add del mod">
          <ac:chgData name="Nathan Ferreira" userId="aef020043c0fd996" providerId="LiveId" clId="{F9255684-8AAA-431F-83C6-AFECD54E6137}" dt="2025-09-13T04:11:02.249" v="1652" actId="478"/>
          <ac:picMkLst>
            <pc:docMk/>
            <pc:sldMk cId="4042599671" sldId="313"/>
            <ac:picMk id="4" creationId="{7A6D2478-6DED-AEB0-A18B-0185C0C4F4C6}"/>
          </ac:picMkLst>
        </pc:picChg>
      </pc:sldChg>
      <pc:sldChg chg="addSp delSp modSp add mod">
        <pc:chgData name="Nathan Ferreira" userId="aef020043c0fd996" providerId="LiveId" clId="{F9255684-8AAA-431F-83C6-AFECD54E6137}" dt="2025-09-13T04:40:29.911" v="2273" actId="20577"/>
        <pc:sldMkLst>
          <pc:docMk/>
          <pc:sldMk cId="3727335066" sldId="314"/>
        </pc:sldMkLst>
        <pc:spChg chg="mod">
          <ac:chgData name="Nathan Ferreira" userId="aef020043c0fd996" providerId="LiveId" clId="{F9255684-8AAA-431F-83C6-AFECD54E6137}" dt="2025-09-13T04:12:06.367" v="1666" actId="6549"/>
          <ac:spMkLst>
            <pc:docMk/>
            <pc:sldMk cId="3727335066" sldId="314"/>
            <ac:spMk id="6" creationId="{E626E64A-BB3F-8487-E0E7-FB650F27E67E}"/>
          </ac:spMkLst>
        </pc:spChg>
        <pc:spChg chg="add mod">
          <ac:chgData name="Nathan Ferreira" userId="aef020043c0fd996" providerId="LiveId" clId="{F9255684-8AAA-431F-83C6-AFECD54E6137}" dt="2025-09-13T04:40:29.911" v="2273" actId="20577"/>
          <ac:spMkLst>
            <pc:docMk/>
            <pc:sldMk cId="3727335066" sldId="314"/>
            <ac:spMk id="9" creationId="{EC839574-B448-D6E6-27A9-42E8782B4105}"/>
          </ac:spMkLst>
        </pc:spChg>
        <pc:picChg chg="del mod">
          <ac:chgData name="Nathan Ferreira" userId="aef020043c0fd996" providerId="LiveId" clId="{F9255684-8AAA-431F-83C6-AFECD54E6137}" dt="2025-09-13T04:12:19.566" v="1668" actId="478"/>
          <ac:picMkLst>
            <pc:docMk/>
            <pc:sldMk cId="3727335066" sldId="314"/>
            <ac:picMk id="4" creationId="{C2503550-96D9-0E01-F87A-DC7036CC52F5}"/>
          </ac:picMkLst>
        </pc:picChg>
        <pc:picChg chg="add mod">
          <ac:chgData name="Nathan Ferreira" userId="aef020043c0fd996" providerId="LiveId" clId="{F9255684-8AAA-431F-83C6-AFECD54E6137}" dt="2025-09-13T04:40:02.840" v="2217" actId="1036"/>
          <ac:picMkLst>
            <pc:docMk/>
            <pc:sldMk cId="3727335066" sldId="314"/>
            <ac:picMk id="5" creationId="{4E2C2FA5-1236-CF8C-72FD-D557B6CC479C}"/>
          </ac:picMkLst>
        </pc:picChg>
        <pc:picChg chg="add mod">
          <ac:chgData name="Nathan Ferreira" userId="aef020043c0fd996" providerId="LiveId" clId="{F9255684-8AAA-431F-83C6-AFECD54E6137}" dt="2025-09-13T04:39:59.713" v="2193" actId="1036"/>
          <ac:picMkLst>
            <pc:docMk/>
            <pc:sldMk cId="3727335066" sldId="314"/>
            <ac:picMk id="8" creationId="{A9E303E8-DA64-841F-12E5-1BA3A791DCCA}"/>
          </ac:picMkLst>
        </pc:picChg>
      </pc:sldChg>
      <pc:sldChg chg="addSp modSp add mod">
        <pc:chgData name="Nathan Ferreira" userId="aef020043c0fd996" providerId="LiveId" clId="{F9255684-8AAA-431F-83C6-AFECD54E6137}" dt="2025-09-13T04:29:01.343" v="2118" actId="1036"/>
        <pc:sldMkLst>
          <pc:docMk/>
          <pc:sldMk cId="335244975" sldId="315"/>
        </pc:sldMkLst>
        <pc:spChg chg="mod">
          <ac:chgData name="Nathan Ferreira" userId="aef020043c0fd996" providerId="LiveId" clId="{F9255684-8AAA-431F-83C6-AFECD54E6137}" dt="2025-09-13T04:28:56.033" v="2108" actId="27636"/>
          <ac:spMkLst>
            <pc:docMk/>
            <pc:sldMk cId="335244975" sldId="315"/>
            <ac:spMk id="3" creationId="{675DEBF0-7005-E833-E707-EB4BF7396B84}"/>
          </ac:spMkLst>
        </pc:spChg>
        <pc:picChg chg="add mod">
          <ac:chgData name="Nathan Ferreira" userId="aef020043c0fd996" providerId="LiveId" clId="{F9255684-8AAA-431F-83C6-AFECD54E6137}" dt="2025-09-13T04:28:39.091" v="2104" actId="1076"/>
          <ac:picMkLst>
            <pc:docMk/>
            <pc:sldMk cId="335244975" sldId="315"/>
            <ac:picMk id="5" creationId="{51EC8E2E-DFE2-53C4-9CFD-2A2C3FF971A0}"/>
          </ac:picMkLst>
        </pc:picChg>
        <pc:picChg chg="mod">
          <ac:chgData name="Nathan Ferreira" userId="aef020043c0fd996" providerId="LiveId" clId="{F9255684-8AAA-431F-83C6-AFECD54E6137}" dt="2025-09-13T04:29:01.343" v="2118" actId="1036"/>
          <ac:picMkLst>
            <pc:docMk/>
            <pc:sldMk cId="335244975" sldId="315"/>
            <ac:picMk id="9" creationId="{E9E23319-AA79-D64B-8AF3-CDC11FB771E8}"/>
          </ac:picMkLst>
        </pc:picChg>
      </pc:sldChg>
      <pc:sldChg chg="addSp delSp modSp add mod">
        <pc:chgData name="Nathan Ferreira" userId="aef020043c0fd996" providerId="LiveId" clId="{F9255684-8AAA-431F-83C6-AFECD54E6137}" dt="2025-09-13T04:46:58.862" v="2370" actId="1076"/>
        <pc:sldMkLst>
          <pc:docMk/>
          <pc:sldMk cId="3380717894" sldId="316"/>
        </pc:sldMkLst>
        <pc:spChg chg="add mod">
          <ac:chgData name="Nathan Ferreira" userId="aef020043c0fd996" providerId="LiveId" clId="{F9255684-8AAA-431F-83C6-AFECD54E6137}" dt="2025-09-13T04:40:51.854" v="2308" actId="20577"/>
          <ac:spMkLst>
            <pc:docMk/>
            <pc:sldMk cId="3380717894" sldId="316"/>
            <ac:spMk id="3" creationId="{6BA75F7F-99A4-732B-EA92-1FB0E097912B}"/>
          </ac:spMkLst>
        </pc:spChg>
        <pc:picChg chg="del mod">
          <ac:chgData name="Nathan Ferreira" userId="aef020043c0fd996" providerId="LiveId" clId="{F9255684-8AAA-431F-83C6-AFECD54E6137}" dt="2025-09-13T04:46:38.114" v="2364" actId="478"/>
          <ac:picMkLst>
            <pc:docMk/>
            <pc:sldMk cId="3380717894" sldId="316"/>
            <ac:picMk id="5" creationId="{9DB06AA6-59E2-F2B2-F6CE-EACC639FCF83}"/>
          </ac:picMkLst>
        </pc:picChg>
        <pc:picChg chg="add mod">
          <ac:chgData name="Nathan Ferreira" userId="aef020043c0fd996" providerId="LiveId" clId="{F9255684-8AAA-431F-83C6-AFECD54E6137}" dt="2025-09-13T04:46:40.569" v="2366" actId="1076"/>
          <ac:picMkLst>
            <pc:docMk/>
            <pc:sldMk cId="3380717894" sldId="316"/>
            <ac:picMk id="7" creationId="{8160E8EC-E8DF-CB70-6DC5-CD5C92FAC774}"/>
          </ac:picMkLst>
        </pc:picChg>
        <pc:picChg chg="del">
          <ac:chgData name="Nathan Ferreira" userId="aef020043c0fd996" providerId="LiveId" clId="{F9255684-8AAA-431F-83C6-AFECD54E6137}" dt="2025-09-13T04:39:44.988" v="2172" actId="478"/>
          <ac:picMkLst>
            <pc:docMk/>
            <pc:sldMk cId="3380717894" sldId="316"/>
            <ac:picMk id="8" creationId="{B0D9CAD7-224F-7642-7EDD-C9F5261A7C99}"/>
          </ac:picMkLst>
        </pc:picChg>
        <pc:picChg chg="add mod">
          <ac:chgData name="Nathan Ferreira" userId="aef020043c0fd996" providerId="LiveId" clId="{F9255684-8AAA-431F-83C6-AFECD54E6137}" dt="2025-09-13T04:46:58.862" v="2370" actId="1076"/>
          <ac:picMkLst>
            <pc:docMk/>
            <pc:sldMk cId="3380717894" sldId="316"/>
            <ac:picMk id="10" creationId="{F204B3DC-E0E7-F9A1-8AED-B67556D6D292}"/>
          </ac:picMkLst>
        </pc:picChg>
      </pc:sldChg>
      <pc:sldChg chg="addSp delSp modSp add mod">
        <pc:chgData name="Nathan Ferreira" userId="aef020043c0fd996" providerId="LiveId" clId="{F9255684-8AAA-431F-83C6-AFECD54E6137}" dt="2025-09-13T04:51:44.768" v="2396" actId="1076"/>
        <pc:sldMkLst>
          <pc:docMk/>
          <pc:sldMk cId="3908469759" sldId="317"/>
        </pc:sldMkLst>
        <pc:spChg chg="add mod">
          <ac:chgData name="Nathan Ferreira" userId="aef020043c0fd996" providerId="LiveId" clId="{F9255684-8AAA-431F-83C6-AFECD54E6137}" dt="2025-09-13T04:47:53.571" v="2386" actId="20577"/>
          <ac:spMkLst>
            <pc:docMk/>
            <pc:sldMk cId="3908469759" sldId="317"/>
            <ac:spMk id="3" creationId="{5645D8AB-6ABC-4926-F540-066A4224937A}"/>
          </ac:spMkLst>
        </pc:spChg>
        <pc:picChg chg="del">
          <ac:chgData name="Nathan Ferreira" userId="aef020043c0fd996" providerId="LiveId" clId="{F9255684-8AAA-431F-83C6-AFECD54E6137}" dt="2025-09-13T04:39:42.866" v="2171" actId="478"/>
          <ac:picMkLst>
            <pc:docMk/>
            <pc:sldMk cId="3908469759" sldId="317"/>
            <ac:picMk id="5" creationId="{030BA7A2-09BF-FC7E-10D5-B91D1FAC312C}"/>
          </ac:picMkLst>
        </pc:picChg>
        <pc:picChg chg="add mod">
          <ac:chgData name="Nathan Ferreira" userId="aef020043c0fd996" providerId="LiveId" clId="{F9255684-8AAA-431F-83C6-AFECD54E6137}" dt="2025-09-13T04:51:13.423" v="2392" actId="1076"/>
          <ac:picMkLst>
            <pc:docMk/>
            <pc:sldMk cId="3908469759" sldId="317"/>
            <ac:picMk id="7" creationId="{5CF47438-E6B7-5A7C-3F83-C9A46D941E98}"/>
          </ac:picMkLst>
        </pc:picChg>
        <pc:picChg chg="del">
          <ac:chgData name="Nathan Ferreira" userId="aef020043c0fd996" providerId="LiveId" clId="{F9255684-8AAA-431F-83C6-AFECD54E6137}" dt="2025-09-13T04:47:11.659" v="2371" actId="478"/>
          <ac:picMkLst>
            <pc:docMk/>
            <pc:sldMk cId="3908469759" sldId="317"/>
            <ac:picMk id="8" creationId="{577A11A9-3ABA-7451-D96C-C18C7672C638}"/>
          </ac:picMkLst>
        </pc:picChg>
        <pc:picChg chg="add mod">
          <ac:chgData name="Nathan Ferreira" userId="aef020043c0fd996" providerId="LiveId" clId="{F9255684-8AAA-431F-83C6-AFECD54E6137}" dt="2025-09-13T04:51:44.768" v="2396" actId="1076"/>
          <ac:picMkLst>
            <pc:docMk/>
            <pc:sldMk cId="3908469759" sldId="317"/>
            <ac:picMk id="10" creationId="{9B3AB334-1AC9-3E76-46AF-C9FE076A7CF6}"/>
          </ac:picMkLst>
        </pc:picChg>
      </pc:sldChg>
      <pc:sldChg chg="addSp delSp modSp add mod ord">
        <pc:chgData name="Nathan Ferreira" userId="aef020043c0fd996" providerId="LiveId" clId="{F9255684-8AAA-431F-83C6-AFECD54E6137}" dt="2025-09-13T04:58:46.575" v="2415" actId="1076"/>
        <pc:sldMkLst>
          <pc:docMk/>
          <pc:sldMk cId="3607782680" sldId="318"/>
        </pc:sldMkLst>
        <pc:spChg chg="mod">
          <ac:chgData name="Nathan Ferreira" userId="aef020043c0fd996" providerId="LiveId" clId="{F9255684-8AAA-431F-83C6-AFECD54E6137}" dt="2025-09-13T04:57:11.838" v="2402" actId="404"/>
          <ac:spMkLst>
            <pc:docMk/>
            <pc:sldMk cId="3607782680" sldId="318"/>
            <ac:spMk id="6" creationId="{BF88E635-F2CD-7245-026A-0A4763A1FE24}"/>
          </ac:spMkLst>
        </pc:spChg>
        <pc:picChg chg="add del mod">
          <ac:chgData name="Nathan Ferreira" userId="aef020043c0fd996" providerId="LiveId" clId="{F9255684-8AAA-431F-83C6-AFECD54E6137}" dt="2025-09-13T04:58:36.588" v="2412" actId="478"/>
          <ac:picMkLst>
            <pc:docMk/>
            <pc:sldMk cId="3607782680" sldId="318"/>
            <ac:picMk id="4" creationId="{22A69528-CB80-0374-59BC-67236A34EACE}"/>
          </ac:picMkLst>
        </pc:picChg>
        <pc:picChg chg="add mod">
          <ac:chgData name="Nathan Ferreira" userId="aef020043c0fd996" providerId="LiveId" clId="{F9255684-8AAA-431F-83C6-AFECD54E6137}" dt="2025-09-13T04:58:46.575" v="2415" actId="1076"/>
          <ac:picMkLst>
            <pc:docMk/>
            <pc:sldMk cId="3607782680" sldId="318"/>
            <ac:picMk id="7" creationId="{B06B392D-F54F-C5B7-7BD0-7E1F591C9CD5}"/>
          </ac:picMkLst>
        </pc:picChg>
      </pc:sldChg>
    </pc:docChg>
  </pc:docChgLst>
  <pc:docChgLst>
    <pc:chgData name="Nathan Ferreira" userId="aef020043c0fd996" providerId="LiveId" clId="{100055B5-49D8-41EC-AD32-FD2D1E7CB75C}"/>
    <pc:docChg chg="undo redo custSel addSld delSld modSld">
      <pc:chgData name="Nathan Ferreira" userId="aef020043c0fd996" providerId="LiveId" clId="{100055B5-49D8-41EC-AD32-FD2D1E7CB75C}" dt="2025-09-06T01:11:10.804" v="4036" actId="20577"/>
      <pc:docMkLst>
        <pc:docMk/>
      </pc:docMkLst>
      <pc:sldChg chg="modSp">
        <pc:chgData name="Nathan Ferreira" userId="aef020043c0fd996" providerId="LiveId" clId="{100055B5-49D8-41EC-AD32-FD2D1E7CB75C}" dt="2025-09-05T18:13:08.873" v="23" actId="20577"/>
        <pc:sldMkLst>
          <pc:docMk/>
          <pc:sldMk cId="0" sldId="256"/>
        </pc:sldMkLst>
        <pc:spChg chg="mod">
          <ac:chgData name="Nathan Ferreira" userId="aef020043c0fd996" providerId="LiveId" clId="{100055B5-49D8-41EC-AD32-FD2D1E7CB75C}" dt="2025-09-05T18:12:57.345" v="1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Nathan Ferreira" userId="aef020043c0fd996" providerId="LiveId" clId="{100055B5-49D8-41EC-AD32-FD2D1E7CB75C}" dt="2025-09-05T18:13:08.873" v="23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Nathan Ferreira" userId="aef020043c0fd996" providerId="LiveId" clId="{100055B5-49D8-41EC-AD32-FD2D1E7CB75C}" dt="2025-09-05T20:57:50.490" v="1776" actId="404"/>
        <pc:sldMkLst>
          <pc:docMk/>
          <pc:sldMk cId="0" sldId="259"/>
        </pc:sldMkLst>
      </pc:sldChg>
      <pc:sldChg chg="del">
        <pc:chgData name="Nathan Ferreira" userId="aef020043c0fd996" providerId="LiveId" clId="{100055B5-49D8-41EC-AD32-FD2D1E7CB75C}" dt="2025-09-05T20:57:25.127" v="1770" actId="47"/>
        <pc:sldMkLst>
          <pc:docMk/>
          <pc:sldMk cId="0" sldId="260"/>
        </pc:sldMkLst>
      </pc:sldChg>
      <pc:sldChg chg="addSp delSp modSp mod">
        <pc:chgData name="Nathan Ferreira" userId="aef020043c0fd996" providerId="LiveId" clId="{100055B5-49D8-41EC-AD32-FD2D1E7CB75C}" dt="2025-09-05T22:24:17.394" v="1976" actId="1036"/>
        <pc:sldMkLst>
          <pc:docMk/>
          <pc:sldMk cId="0" sldId="261"/>
        </pc:sldMkLst>
      </pc:sldChg>
      <pc:sldChg chg="addSp modSp mod">
        <pc:chgData name="Nathan Ferreira" userId="aef020043c0fd996" providerId="LiveId" clId="{100055B5-49D8-41EC-AD32-FD2D1E7CB75C}" dt="2025-09-06T00:00:20.670" v="3680" actId="20577"/>
        <pc:sldMkLst>
          <pc:docMk/>
          <pc:sldMk cId="0" sldId="264"/>
        </pc:sldMkLst>
        <pc:spChg chg="mod">
          <ac:chgData name="Nathan Ferreira" userId="aef020043c0fd996" providerId="LiveId" clId="{100055B5-49D8-41EC-AD32-FD2D1E7CB75C}" dt="2025-09-06T00:00:20.670" v="3680" actId="20577"/>
          <ac:spMkLst>
            <pc:docMk/>
            <pc:sldMk cId="0" sldId="264"/>
            <ac:spMk id="3" creationId="{00000000-0000-0000-0000-000000000000}"/>
          </ac:spMkLst>
        </pc:spChg>
      </pc:sldChg>
      <pc:sldChg chg="del">
        <pc:chgData name="Nathan Ferreira" userId="aef020043c0fd996" providerId="LiveId" clId="{100055B5-49D8-41EC-AD32-FD2D1E7CB75C}" dt="2025-09-05T20:57:22.283" v="1769" actId="47"/>
        <pc:sldMkLst>
          <pc:docMk/>
          <pc:sldMk cId="3170449799" sldId="267"/>
        </pc:sldMkLst>
      </pc:sldChg>
      <pc:sldChg chg="addSp delSp modSp mod">
        <pc:chgData name="Nathan Ferreira" userId="aef020043c0fd996" providerId="LiveId" clId="{100055B5-49D8-41EC-AD32-FD2D1E7CB75C}" dt="2025-09-05T19:18:40.051" v="695" actId="27636"/>
        <pc:sldMkLst>
          <pc:docMk/>
          <pc:sldMk cId="671862650" sldId="269"/>
        </pc:sldMkLst>
        <pc:spChg chg="mod">
          <ac:chgData name="Nathan Ferreira" userId="aef020043c0fd996" providerId="LiveId" clId="{100055B5-49D8-41EC-AD32-FD2D1E7CB75C}" dt="2025-09-05T18:53:46.468" v="40" actId="20577"/>
          <ac:spMkLst>
            <pc:docMk/>
            <pc:sldMk cId="671862650" sldId="269"/>
            <ac:spMk id="2" creationId="{FA9DD9A9-8A6A-5E83-055D-4A39C5D3499E}"/>
          </ac:spMkLst>
        </pc:spChg>
        <pc:spChg chg="mod">
          <ac:chgData name="Nathan Ferreira" userId="aef020043c0fd996" providerId="LiveId" clId="{100055B5-49D8-41EC-AD32-FD2D1E7CB75C}" dt="2025-09-05T19:18:40.051" v="695" actId="27636"/>
          <ac:spMkLst>
            <pc:docMk/>
            <pc:sldMk cId="671862650" sldId="269"/>
            <ac:spMk id="3" creationId="{9505A92D-A250-4F9C-8E55-0F99888B95CB}"/>
          </ac:spMkLst>
        </pc:spChg>
      </pc:sldChg>
      <pc:sldChg chg="del">
        <pc:chgData name="Nathan Ferreira" userId="aef020043c0fd996" providerId="LiveId" clId="{100055B5-49D8-41EC-AD32-FD2D1E7CB75C}" dt="2025-09-05T22:24:20.576" v="1977" actId="47"/>
        <pc:sldMkLst>
          <pc:docMk/>
          <pc:sldMk cId="2951078509" sldId="270"/>
        </pc:sldMkLst>
      </pc:sldChg>
      <pc:sldChg chg="del">
        <pc:chgData name="Nathan Ferreira" userId="aef020043c0fd996" providerId="LiveId" clId="{100055B5-49D8-41EC-AD32-FD2D1E7CB75C}" dt="2025-09-05T22:24:22.553" v="1978" actId="47"/>
        <pc:sldMkLst>
          <pc:docMk/>
          <pc:sldMk cId="194779717" sldId="271"/>
        </pc:sldMkLst>
      </pc:sldChg>
      <pc:sldChg chg="del">
        <pc:chgData name="Nathan Ferreira" userId="aef020043c0fd996" providerId="LiveId" clId="{100055B5-49D8-41EC-AD32-FD2D1E7CB75C}" dt="2025-09-05T22:24:24.331" v="1979" actId="47"/>
        <pc:sldMkLst>
          <pc:docMk/>
          <pc:sldMk cId="2383974749" sldId="272"/>
        </pc:sldMkLst>
      </pc:sldChg>
      <pc:sldChg chg="modSp mod">
        <pc:chgData name="Nathan Ferreira" userId="aef020043c0fd996" providerId="LiveId" clId="{100055B5-49D8-41EC-AD32-FD2D1E7CB75C}" dt="2025-09-06T01:11:10.804" v="4036" actId="20577"/>
        <pc:sldMkLst>
          <pc:docMk/>
          <pc:sldMk cId="849782446" sldId="280"/>
        </pc:sldMkLst>
        <pc:spChg chg="mod">
          <ac:chgData name="Nathan Ferreira" userId="aef020043c0fd996" providerId="LiveId" clId="{100055B5-49D8-41EC-AD32-FD2D1E7CB75C}" dt="2025-09-06T01:11:10.804" v="4036" actId="20577"/>
          <ac:spMkLst>
            <pc:docMk/>
            <pc:sldMk cId="849782446" sldId="280"/>
            <ac:spMk id="3" creationId="{4DAA81EA-6A42-E54D-EA92-7EBF32BA1FBE}"/>
          </ac:spMkLst>
        </pc:spChg>
      </pc:sldChg>
      <pc:sldChg chg="del">
        <pc:chgData name="Nathan Ferreira" userId="aef020043c0fd996" providerId="LiveId" clId="{100055B5-49D8-41EC-AD32-FD2D1E7CB75C}" dt="2025-09-05T22:24:26.501" v="1980" actId="47"/>
        <pc:sldMkLst>
          <pc:docMk/>
          <pc:sldMk cId="3690590077" sldId="281"/>
        </pc:sldMkLst>
      </pc:sldChg>
      <pc:sldChg chg="del">
        <pc:chgData name="Nathan Ferreira" userId="aef020043c0fd996" providerId="LiveId" clId="{100055B5-49D8-41EC-AD32-FD2D1E7CB75C}" dt="2025-09-05T22:24:27.937" v="1981" actId="47"/>
        <pc:sldMkLst>
          <pc:docMk/>
          <pc:sldMk cId="3258451285" sldId="282"/>
        </pc:sldMkLst>
      </pc:sldChg>
      <pc:sldChg chg="del">
        <pc:chgData name="Nathan Ferreira" userId="aef020043c0fd996" providerId="LiveId" clId="{100055B5-49D8-41EC-AD32-FD2D1E7CB75C}" dt="2025-09-05T22:24:34.551" v="1982" actId="47"/>
        <pc:sldMkLst>
          <pc:docMk/>
          <pc:sldMk cId="2477560915" sldId="283"/>
        </pc:sldMkLst>
      </pc:sldChg>
      <pc:sldChg chg="del">
        <pc:chgData name="Nathan Ferreira" userId="aef020043c0fd996" providerId="LiveId" clId="{100055B5-49D8-41EC-AD32-FD2D1E7CB75C}" dt="2025-09-05T22:24:36.583" v="1983" actId="47"/>
        <pc:sldMkLst>
          <pc:docMk/>
          <pc:sldMk cId="997521375" sldId="284"/>
        </pc:sldMkLst>
      </pc:sldChg>
      <pc:sldChg chg="del">
        <pc:chgData name="Nathan Ferreira" userId="aef020043c0fd996" providerId="LiveId" clId="{100055B5-49D8-41EC-AD32-FD2D1E7CB75C}" dt="2025-09-05T22:24:38.061" v="1984" actId="47"/>
        <pc:sldMkLst>
          <pc:docMk/>
          <pc:sldMk cId="2905087852" sldId="285"/>
        </pc:sldMkLst>
      </pc:sldChg>
      <pc:sldChg chg="del">
        <pc:chgData name="Nathan Ferreira" userId="aef020043c0fd996" providerId="LiveId" clId="{100055B5-49D8-41EC-AD32-FD2D1E7CB75C}" dt="2025-09-05T22:24:39.434" v="1985" actId="47"/>
        <pc:sldMkLst>
          <pc:docMk/>
          <pc:sldMk cId="1505571983" sldId="286"/>
        </pc:sldMkLst>
      </pc:sldChg>
      <pc:sldChg chg="del">
        <pc:chgData name="Nathan Ferreira" userId="aef020043c0fd996" providerId="LiveId" clId="{100055B5-49D8-41EC-AD32-FD2D1E7CB75C}" dt="2025-09-06T00:01:23.335" v="3681" actId="47"/>
        <pc:sldMkLst>
          <pc:docMk/>
          <pc:sldMk cId="29580732" sldId="287"/>
        </pc:sldMkLst>
      </pc:sldChg>
      <pc:sldChg chg="addSp delSp modSp add mod">
        <pc:chgData name="Nathan Ferreira" userId="aef020043c0fd996" providerId="LiveId" clId="{100055B5-49D8-41EC-AD32-FD2D1E7CB75C}" dt="2025-09-05T19:17:56.073" v="693" actId="14100"/>
        <pc:sldMkLst>
          <pc:docMk/>
          <pc:sldMk cId="2669040303" sldId="288"/>
        </pc:sldMkLst>
      </pc:sldChg>
      <pc:sldChg chg="addSp delSp modSp add mod">
        <pc:chgData name="Nathan Ferreira" userId="aef020043c0fd996" providerId="LiveId" clId="{100055B5-49D8-41EC-AD32-FD2D1E7CB75C}" dt="2025-09-05T23:24:52.291" v="2373" actId="1035"/>
        <pc:sldMkLst>
          <pc:docMk/>
          <pc:sldMk cId="2019352072" sldId="289"/>
        </pc:sldMkLst>
      </pc:sldChg>
      <pc:sldChg chg="addSp delSp modSp add mod">
        <pc:chgData name="Nathan Ferreira" userId="aef020043c0fd996" providerId="LiveId" clId="{100055B5-49D8-41EC-AD32-FD2D1E7CB75C}" dt="2025-09-05T19:39:09.187" v="778" actId="1076"/>
        <pc:sldMkLst>
          <pc:docMk/>
          <pc:sldMk cId="199718058" sldId="290"/>
        </pc:sldMkLst>
      </pc:sldChg>
      <pc:sldChg chg="addSp delSp modSp add mod">
        <pc:chgData name="Nathan Ferreira" userId="aef020043c0fd996" providerId="LiveId" clId="{100055B5-49D8-41EC-AD32-FD2D1E7CB75C}" dt="2025-09-05T20:17:50.613" v="1287" actId="20577"/>
        <pc:sldMkLst>
          <pc:docMk/>
          <pc:sldMk cId="2476835185" sldId="291"/>
        </pc:sldMkLst>
      </pc:sldChg>
      <pc:sldChg chg="new del">
        <pc:chgData name="Nathan Ferreira" userId="aef020043c0fd996" providerId="LiveId" clId="{100055B5-49D8-41EC-AD32-FD2D1E7CB75C}" dt="2025-09-05T19:39:46.419" v="780" actId="680"/>
        <pc:sldMkLst>
          <pc:docMk/>
          <pc:sldMk cId="3946737473" sldId="291"/>
        </pc:sldMkLst>
      </pc:sldChg>
      <pc:sldChg chg="addSp delSp modSp add mod">
        <pc:chgData name="Nathan Ferreira" userId="aef020043c0fd996" providerId="LiveId" clId="{100055B5-49D8-41EC-AD32-FD2D1E7CB75C}" dt="2025-09-05T20:07:30.563" v="1226" actId="14100"/>
        <pc:sldMkLst>
          <pc:docMk/>
          <pc:sldMk cId="3131937772" sldId="292"/>
        </pc:sldMkLst>
      </pc:sldChg>
      <pc:sldChg chg="addSp modSp new mod">
        <pc:chgData name="Nathan Ferreira" userId="aef020043c0fd996" providerId="LiveId" clId="{100055B5-49D8-41EC-AD32-FD2D1E7CB75C}" dt="2025-09-05T20:15:48.058" v="1271" actId="14100"/>
        <pc:sldMkLst>
          <pc:docMk/>
          <pc:sldMk cId="528175398" sldId="293"/>
        </pc:sldMkLst>
        <pc:spChg chg="mod">
          <ac:chgData name="Nathan Ferreira" userId="aef020043c0fd996" providerId="LiveId" clId="{100055B5-49D8-41EC-AD32-FD2D1E7CB75C}" dt="2025-09-05T20:13:31.088" v="1249" actId="20577"/>
          <ac:spMkLst>
            <pc:docMk/>
            <pc:sldMk cId="528175398" sldId="293"/>
            <ac:spMk id="2" creationId="{AD5B6CB3-1A45-A5C2-C327-5E73CFE3901F}"/>
          </ac:spMkLst>
        </pc:spChg>
        <pc:spChg chg="mod">
          <ac:chgData name="Nathan Ferreira" userId="aef020043c0fd996" providerId="LiveId" clId="{100055B5-49D8-41EC-AD32-FD2D1E7CB75C}" dt="2025-09-05T20:13:41.052" v="1267" actId="20577"/>
          <ac:spMkLst>
            <pc:docMk/>
            <pc:sldMk cId="528175398" sldId="293"/>
            <ac:spMk id="3" creationId="{F9E75820-827F-981B-DC28-9331DF77233D}"/>
          </ac:spMkLst>
        </pc:spChg>
        <pc:picChg chg="add mod">
          <ac:chgData name="Nathan Ferreira" userId="aef020043c0fd996" providerId="LiveId" clId="{100055B5-49D8-41EC-AD32-FD2D1E7CB75C}" dt="2025-09-05T20:15:48.058" v="1271" actId="14100"/>
          <ac:picMkLst>
            <pc:docMk/>
            <pc:sldMk cId="528175398" sldId="293"/>
            <ac:picMk id="5" creationId="{E2965FF9-3F25-29AE-36A7-0E083276961E}"/>
          </ac:picMkLst>
        </pc:picChg>
      </pc:sldChg>
      <pc:sldChg chg="delSp modSp add mod">
        <pc:chgData name="Nathan Ferreira" userId="aef020043c0fd996" providerId="LiveId" clId="{100055B5-49D8-41EC-AD32-FD2D1E7CB75C}" dt="2025-09-05T22:26:35.191" v="1991" actId="404"/>
        <pc:sldMkLst>
          <pc:docMk/>
          <pc:sldMk cId="1187690584" sldId="294"/>
        </pc:sldMkLst>
      </pc:sldChg>
      <pc:sldChg chg="addSp delSp modSp add mod">
        <pc:chgData name="Nathan Ferreira" userId="aef020043c0fd996" providerId="LiveId" clId="{100055B5-49D8-41EC-AD32-FD2D1E7CB75C}" dt="2025-09-05T20:57:37.934" v="1772" actId="404"/>
        <pc:sldMkLst>
          <pc:docMk/>
          <pc:sldMk cId="1577079176" sldId="295"/>
        </pc:sldMkLst>
      </pc:sldChg>
      <pc:sldChg chg="addSp delSp modSp add mod">
        <pc:chgData name="Nathan Ferreira" userId="aef020043c0fd996" providerId="LiveId" clId="{100055B5-49D8-41EC-AD32-FD2D1E7CB75C}" dt="2025-09-05T20:57:43.832" v="1774" actId="404"/>
        <pc:sldMkLst>
          <pc:docMk/>
          <pc:sldMk cId="527211641" sldId="296"/>
        </pc:sldMkLst>
      </pc:sldChg>
      <pc:sldChg chg="addSp delSp modSp add mod">
        <pc:chgData name="Nathan Ferreira" userId="aef020043c0fd996" providerId="LiveId" clId="{100055B5-49D8-41EC-AD32-FD2D1E7CB75C}" dt="2025-09-05T20:55:16.432" v="1767" actId="14100"/>
        <pc:sldMkLst>
          <pc:docMk/>
          <pc:sldMk cId="336106068" sldId="297"/>
        </pc:sldMkLst>
      </pc:sldChg>
      <pc:sldChg chg="addSp delSp modSp add mod setClrOvrMap">
        <pc:chgData name="Nathan Ferreira" userId="aef020043c0fd996" providerId="LiveId" clId="{100055B5-49D8-41EC-AD32-FD2D1E7CB75C}" dt="2025-09-05T21:07:37.148" v="1915" actId="1035"/>
        <pc:sldMkLst>
          <pc:docMk/>
          <pc:sldMk cId="1114765106" sldId="298"/>
        </pc:sldMkLst>
      </pc:sldChg>
      <pc:sldChg chg="delSp modSp add mod">
        <pc:chgData name="Nathan Ferreira" userId="aef020043c0fd996" providerId="LiveId" clId="{100055B5-49D8-41EC-AD32-FD2D1E7CB75C}" dt="2025-09-05T22:24:02.797" v="1968" actId="1076"/>
        <pc:sldMkLst>
          <pc:docMk/>
          <pc:sldMk cId="387504240" sldId="299"/>
        </pc:sldMkLst>
      </pc:sldChg>
      <pc:sldChg chg="modSp add del mod">
        <pc:chgData name="Nathan Ferreira" userId="aef020043c0fd996" providerId="LiveId" clId="{100055B5-49D8-41EC-AD32-FD2D1E7CB75C}" dt="2025-09-05T22:27:38.318" v="1997" actId="47"/>
        <pc:sldMkLst>
          <pc:docMk/>
          <pc:sldMk cId="2666505047" sldId="300"/>
        </pc:sldMkLst>
      </pc:sldChg>
      <pc:sldChg chg="addSp delSp modSp add mod">
        <pc:chgData name="Nathan Ferreira" userId="aef020043c0fd996" providerId="LiveId" clId="{100055B5-49D8-41EC-AD32-FD2D1E7CB75C}" dt="2025-09-05T23:31:54.100" v="2377" actId="20577"/>
        <pc:sldMkLst>
          <pc:docMk/>
          <pc:sldMk cId="3277939070" sldId="30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7007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7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9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30844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6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7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40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670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782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890" y="1480930"/>
            <a:ext cx="4313653" cy="3848521"/>
          </a:xfrm>
        </p:spPr>
        <p:txBody>
          <a:bodyPr anchor="ctr">
            <a:normAutofit/>
          </a:bodyPr>
          <a:lstStyle/>
          <a:p>
            <a:pPr algn="r"/>
            <a:r>
              <a:rPr lang="pt-BR" sz="4800" dirty="0"/>
              <a:t>Fundamentos de C# – Aula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9902" y="1480929"/>
            <a:ext cx="1945208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BR" sz="2000" dirty="0"/>
              <a:t>Matrizes e Métodos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6223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0B1F0-98B8-D9C0-569D-B448F83BF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744D-540E-3594-C5D4-0106EC1B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A700-75B4-61AE-B9EF-A279E925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84673"/>
            <a:ext cx="7708490" cy="5181600"/>
          </a:xfrm>
        </p:spPr>
        <p:txBody>
          <a:bodyPr>
            <a:normAutofit/>
          </a:bodyPr>
          <a:lstStyle/>
          <a:p>
            <a:r>
              <a:rPr lang="pt-BR" b="1" dirty="0"/>
              <a:t>Estrutura básica:</a:t>
            </a:r>
            <a:endParaRPr lang="pt-BR" sz="1100" b="1" dirty="0"/>
          </a:p>
          <a:p>
            <a:pPr marL="0" indent="0">
              <a:buNone/>
            </a:pPr>
            <a:r>
              <a:rPr lang="pt-BR" sz="1800" b="1" dirty="0"/>
              <a:t>	Tipo-de-retorno </a:t>
            </a:r>
            <a:r>
              <a:rPr lang="pt-BR" sz="1800" b="1" dirty="0" err="1"/>
              <a:t>NomeDoMetodo</a:t>
            </a:r>
            <a:r>
              <a:rPr lang="pt-BR" sz="1800" b="1" dirty="0"/>
              <a:t>(</a:t>
            </a:r>
            <a:r>
              <a:rPr lang="pt-BR" sz="1800" b="1" dirty="0" err="1"/>
              <a:t>paramentros</a:t>
            </a:r>
            <a:r>
              <a:rPr lang="pt-BR" sz="1800" b="1" dirty="0"/>
              <a:t>)</a:t>
            </a:r>
          </a:p>
          <a:p>
            <a:pPr marL="0" indent="0">
              <a:buNone/>
            </a:pPr>
            <a:r>
              <a:rPr lang="pt-BR" sz="1800" b="1" dirty="0"/>
              <a:t>	{	</a:t>
            </a:r>
          </a:p>
          <a:p>
            <a:pPr marL="530352" lvl="1" indent="0">
              <a:buNone/>
            </a:pPr>
            <a:r>
              <a:rPr lang="pt-BR" sz="1800" b="1" dirty="0"/>
              <a:t>		//corpo do método</a:t>
            </a:r>
          </a:p>
          <a:p>
            <a:pPr marL="530352" lvl="1" indent="0">
              <a:buNone/>
            </a:pPr>
            <a:r>
              <a:rPr lang="pt-BR" sz="1800" b="1" dirty="0"/>
              <a:t>		Retorno(se houver)</a:t>
            </a:r>
          </a:p>
          <a:p>
            <a:pPr marL="0" indent="0">
              <a:buNone/>
            </a:pPr>
            <a:r>
              <a:rPr lang="pt-BR" sz="1800" b="1" dirty="0"/>
              <a:t>	}</a:t>
            </a:r>
          </a:p>
          <a:p>
            <a:pPr marL="0" indent="0">
              <a:buNone/>
            </a:pPr>
            <a:endParaRPr lang="pt-BR" sz="1800" b="1" dirty="0"/>
          </a:p>
          <a:p>
            <a:r>
              <a:rPr lang="pt-BR" sz="1800" dirty="0"/>
              <a:t>Todo método em C# deve estar dentro de uma classe. Quando você escreve métodos dentro da classe </a:t>
            </a:r>
            <a:r>
              <a:rPr lang="pt-BR" sz="1800" dirty="0" err="1"/>
              <a:t>Program</a:t>
            </a:r>
            <a:r>
              <a:rPr lang="pt-BR" sz="1800" dirty="0"/>
              <a:t>, eles precisam ser </a:t>
            </a:r>
            <a:r>
              <a:rPr lang="pt-BR" sz="1800" b="1" dirty="0" err="1"/>
              <a:t>static</a:t>
            </a:r>
            <a:r>
              <a:rPr lang="pt-BR" sz="1800" dirty="0"/>
              <a:t> se você quiser chamá-los diretamente de dentro do </a:t>
            </a:r>
            <a:r>
              <a:rPr lang="pt-BR" sz="1800" b="1" dirty="0" err="1"/>
              <a:t>Main</a:t>
            </a:r>
            <a:r>
              <a:rPr lang="pt-BR" sz="1800" dirty="0"/>
              <a:t>, porque o </a:t>
            </a:r>
            <a:r>
              <a:rPr lang="pt-BR" sz="1800" dirty="0" err="1"/>
              <a:t>Main</a:t>
            </a:r>
            <a:r>
              <a:rPr lang="pt-BR" sz="1800" dirty="0"/>
              <a:t> também é </a:t>
            </a:r>
            <a:r>
              <a:rPr lang="pt-BR" sz="1800" dirty="0" err="1"/>
              <a:t>static</a:t>
            </a:r>
            <a:r>
              <a:rPr lang="pt-BR" sz="1800" dirty="0"/>
              <a:t>.</a:t>
            </a:r>
          </a:p>
          <a:p>
            <a:r>
              <a:rPr lang="pt-BR" sz="1800" dirty="0"/>
              <a:t>Métodos estáticos pertencem à classe em si, não a um objeto criado dela.</a:t>
            </a:r>
          </a:p>
          <a:p>
            <a:endParaRPr lang="pt-BR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221801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7A10CD-18EC-4C38-D8CB-2266665D8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4C6C-1223-E856-4AD1-18295A9A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DEBF0-7005-E833-E707-EB4BF7396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84673"/>
            <a:ext cx="7708490" cy="5181600"/>
          </a:xfrm>
        </p:spPr>
        <p:txBody>
          <a:bodyPr>
            <a:normAutofit lnSpcReduction="10000"/>
          </a:bodyPr>
          <a:lstStyle/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r>
              <a:rPr lang="pt-BR" b="1" dirty="0"/>
              <a:t>Chamada do Método:</a:t>
            </a:r>
          </a:p>
          <a:p>
            <a:pPr marL="0" indent="0" algn="ctr">
              <a:buNone/>
            </a:pPr>
            <a:r>
              <a:rPr lang="pt-BR" sz="1800" dirty="0" err="1"/>
              <a:t>variavelDeRetorno</a:t>
            </a:r>
            <a:r>
              <a:rPr lang="pt-BR" sz="1800" dirty="0"/>
              <a:t>(se houver) = </a:t>
            </a:r>
            <a:r>
              <a:rPr lang="pt-BR" sz="1800" dirty="0" err="1"/>
              <a:t>NomeDoMetodo</a:t>
            </a:r>
            <a:r>
              <a:rPr lang="pt-BR" sz="1800" dirty="0"/>
              <a:t>(parâmetros[se houver])</a:t>
            </a:r>
          </a:p>
          <a:p>
            <a:endParaRPr lang="pt-BR" sz="1800" b="1" dirty="0"/>
          </a:p>
          <a:p>
            <a:endParaRPr lang="pt-BR" sz="1800" b="1" dirty="0"/>
          </a:p>
          <a:p>
            <a:endParaRPr lang="pt-BR" sz="1800" b="1" dirty="0"/>
          </a:p>
          <a:p>
            <a:r>
              <a:rPr lang="pt-BR" b="1" dirty="0"/>
              <a:t>Boas Práticas:</a:t>
            </a:r>
          </a:p>
          <a:p>
            <a:pPr lvl="1"/>
            <a:r>
              <a:rPr lang="pt-BR" sz="1800" dirty="0"/>
              <a:t>Nomes descritivos que indicam a ação</a:t>
            </a:r>
          </a:p>
          <a:p>
            <a:pPr lvl="1"/>
            <a:r>
              <a:rPr lang="pt-BR" sz="1800" dirty="0"/>
              <a:t>Métodos curtos com única responsabilidade</a:t>
            </a:r>
          </a:p>
          <a:p>
            <a:pPr lvl="1"/>
            <a:r>
              <a:rPr lang="pt-BR" sz="1800" dirty="0"/>
              <a:t>Validação de parâmetros quando necessário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9E23319-AA79-D64B-8AF3-CDC11FB77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97" y="4065028"/>
            <a:ext cx="4798748" cy="8468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1EC8E2E-DFE2-53C4-9CFD-2A2C3FF9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97" y="1550425"/>
            <a:ext cx="6570558" cy="13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B1D52-8071-E421-E15E-1F51FEF9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0D12-9BF0-B31C-FE01-141E71CC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48149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C3EAB5D-FF53-AD5F-1E1C-2FF31419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05" y="1426995"/>
            <a:ext cx="4744112" cy="138131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AE935C5-DED6-2066-AA31-074BDCA9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05" y="2795063"/>
            <a:ext cx="4744112" cy="49146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89CCE7A-FE63-8614-0161-DDB9430B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004" y="3687159"/>
            <a:ext cx="4745161" cy="174384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550F45A-C8E9-C478-6BE6-632E17E66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05" y="5428546"/>
            <a:ext cx="4744112" cy="4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00F08-B839-2D28-C0FD-A822B452E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67FB-0288-CCAF-15C9-37FD6B23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94BC43-DC77-3B39-BC86-329D728AF080}"/>
              </a:ext>
            </a:extLst>
          </p:cNvPr>
          <p:cNvSpPr txBox="1">
            <a:spLocks/>
          </p:cNvSpPr>
          <p:nvPr/>
        </p:nvSpPr>
        <p:spPr>
          <a:xfrm>
            <a:off x="914400" y="1622323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/>
              <a:t>Sobrecarga de Métodos</a:t>
            </a:r>
            <a:r>
              <a:rPr lang="pt-BR" sz="2400" dirty="0"/>
              <a:t>:  </a:t>
            </a:r>
          </a:p>
          <a:p>
            <a:pPr lvl="1"/>
            <a:r>
              <a:rPr lang="pt-BR" sz="1800" dirty="0"/>
              <a:t>conceito que permite criar múltiplos métodos com o mesmo nome dentro da mesma classe, desde que possuam assinaturas diferentes. A assinatura de um método é composta pelo nome e pelos parâmetros (quantidade, tipos e ordem).</a:t>
            </a:r>
          </a:p>
          <a:p>
            <a:pPr lvl="1"/>
            <a:endParaRPr lang="pt-BR" sz="1800" dirty="0"/>
          </a:p>
          <a:p>
            <a:pPr lvl="1"/>
            <a:r>
              <a:rPr lang="pt-BR" sz="1800" dirty="0"/>
              <a:t>O compilador escolhe qual versão do método deve ser executada com base nos </a:t>
            </a:r>
            <a:r>
              <a:rPr lang="pt-BR" sz="1800" b="1" dirty="0"/>
              <a:t>parâmetros fornecidos</a:t>
            </a:r>
            <a:r>
              <a:rPr lang="pt-BR" sz="1800" dirty="0"/>
              <a:t> na chamada.</a:t>
            </a:r>
          </a:p>
          <a:p>
            <a:endParaRPr lang="pt-BR" sz="1800" dirty="0"/>
          </a:p>
          <a:p>
            <a:endParaRPr lang="pt-BR" sz="1800" b="1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57164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93580-42DF-DD4E-F6D9-0EE83AE1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BB36-C9A8-1DAA-4503-F7B46DCF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2B707E-CB28-261F-2F90-D97584B2A7A6}"/>
              </a:ext>
            </a:extLst>
          </p:cNvPr>
          <p:cNvSpPr txBox="1">
            <a:spLocks/>
          </p:cNvSpPr>
          <p:nvPr/>
        </p:nvSpPr>
        <p:spPr>
          <a:xfrm>
            <a:off x="914400" y="1445345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b="1" dirty="0"/>
          </a:p>
          <a:p>
            <a:r>
              <a:rPr lang="pt-BR" sz="1800" b="1" dirty="0"/>
              <a:t>Vantagens da Sobrecarga</a:t>
            </a:r>
          </a:p>
          <a:p>
            <a:pPr lvl="1"/>
            <a:r>
              <a:rPr lang="pt-BR" sz="1800" b="1" dirty="0"/>
              <a:t>Flexibilidade</a:t>
            </a:r>
            <a:r>
              <a:rPr lang="pt-BR" sz="1800" dirty="0"/>
              <a:t>: Oferece diferentes formas de usar o mesmo método.</a:t>
            </a:r>
          </a:p>
          <a:p>
            <a:pPr lvl="1"/>
            <a:r>
              <a:rPr lang="pt-BR" sz="1800" b="1" dirty="0"/>
              <a:t>Legibilidade</a:t>
            </a:r>
            <a:r>
              <a:rPr lang="pt-BR" sz="1800" dirty="0"/>
              <a:t>: Mantém nomes consistentes para funcionalidades semelhantes.</a:t>
            </a:r>
          </a:p>
          <a:p>
            <a:pPr lvl="1"/>
            <a:r>
              <a:rPr lang="pt-BR" sz="1800" b="1" dirty="0"/>
              <a:t>Intuitividade</a:t>
            </a:r>
            <a:r>
              <a:rPr lang="pt-BR" sz="1800" dirty="0"/>
              <a:t>: Interface uniforme para operações relacionadas.</a:t>
            </a:r>
          </a:p>
          <a:p>
            <a:pPr lvl="1"/>
            <a:r>
              <a:rPr lang="pt-BR" sz="1800" b="1" dirty="0"/>
              <a:t>Manutenibilidade</a:t>
            </a:r>
            <a:r>
              <a:rPr lang="pt-BR" sz="1800" dirty="0"/>
              <a:t>: Código mais coeso e fácil de organizar.</a:t>
            </a:r>
          </a:p>
          <a:p>
            <a:endParaRPr lang="pt-BR" sz="1800" b="1" dirty="0"/>
          </a:p>
          <a:p>
            <a:r>
              <a:rPr lang="pt-BR" sz="1800" b="1" dirty="0"/>
              <a:t>Critérios para Sobrecarga - </a:t>
            </a:r>
            <a:r>
              <a:rPr lang="pt-BR" sz="1800" dirty="0"/>
              <a:t>É possível sobrecarregar métodos se houver:</a:t>
            </a:r>
          </a:p>
          <a:p>
            <a:pPr lvl="1"/>
            <a:r>
              <a:rPr lang="pt-BR" sz="1800" b="1" dirty="0"/>
              <a:t>Número diferente</a:t>
            </a:r>
            <a:r>
              <a:rPr lang="pt-BR" sz="1800" dirty="0"/>
              <a:t> de parâmetros.</a:t>
            </a:r>
          </a:p>
          <a:p>
            <a:pPr lvl="1"/>
            <a:r>
              <a:rPr lang="pt-BR" sz="1800" b="1" dirty="0"/>
              <a:t>Tipos diferentes</a:t>
            </a:r>
            <a:r>
              <a:rPr lang="pt-BR" sz="1800" dirty="0"/>
              <a:t> de parâmetros.</a:t>
            </a:r>
          </a:p>
          <a:p>
            <a:pPr lvl="1"/>
            <a:r>
              <a:rPr lang="pt-BR" sz="1800" b="1" i="0" dirty="0"/>
              <a:t>Ordem d</a:t>
            </a:r>
            <a:r>
              <a:rPr lang="pt-BR" sz="1800" b="1" dirty="0"/>
              <a:t>iferente</a:t>
            </a:r>
            <a:r>
              <a:rPr lang="pt-BR" sz="1800" dirty="0"/>
              <a:t> de parâmetros.</a:t>
            </a:r>
          </a:p>
          <a:p>
            <a:endParaRPr lang="pt-BR" sz="1800" b="1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4259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E469C-D49D-3354-C4A4-6F3FD0378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3308-2611-EEA1-248E-0CE08708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26E64A-BB3F-8487-E0E7-FB650F27E67E}"/>
              </a:ext>
            </a:extLst>
          </p:cNvPr>
          <p:cNvSpPr txBox="1">
            <a:spLocks/>
          </p:cNvSpPr>
          <p:nvPr/>
        </p:nvSpPr>
        <p:spPr>
          <a:xfrm>
            <a:off x="914400" y="1622323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b="1" dirty="0"/>
          </a:p>
          <a:p>
            <a:endParaRPr lang="pt-BR" sz="1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2C2FA5-1236-CF8C-72FD-D557B6CC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359743"/>
            <a:ext cx="7436710" cy="26916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9E303E8-DA64-841F-12E5-1BA3A791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21" y="5257758"/>
            <a:ext cx="7392102" cy="10152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839574-B448-D6E6-27A9-42E8782B4105}"/>
              </a:ext>
            </a:extLst>
          </p:cNvPr>
          <p:cNvSpPr txBox="1">
            <a:spLocks/>
          </p:cNvSpPr>
          <p:nvPr/>
        </p:nvSpPr>
        <p:spPr>
          <a:xfrm>
            <a:off x="1066800" y="1774723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Número diferente de parâmetros: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27335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9A2E0-D3E4-E9B2-4589-12F78FED7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7468-91EC-FC70-0FF2-4AC533C68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1C8A83-C7BC-6B6E-4473-5BB4A9FF7CF8}"/>
              </a:ext>
            </a:extLst>
          </p:cNvPr>
          <p:cNvSpPr txBox="1">
            <a:spLocks/>
          </p:cNvSpPr>
          <p:nvPr/>
        </p:nvSpPr>
        <p:spPr>
          <a:xfrm>
            <a:off x="914400" y="1622323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b="1" dirty="0"/>
          </a:p>
          <a:p>
            <a:endParaRPr lang="pt-BR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75F7F-99A4-732B-EA92-1FB0E097912B}"/>
              </a:ext>
            </a:extLst>
          </p:cNvPr>
          <p:cNvSpPr txBox="1">
            <a:spLocks/>
          </p:cNvSpPr>
          <p:nvPr/>
        </p:nvSpPr>
        <p:spPr>
          <a:xfrm>
            <a:off x="1066800" y="1774723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Tipo diferente de parâmetros:</a:t>
            </a:r>
          </a:p>
          <a:p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60E8EC-E8DF-CB70-6DC5-CD5C92FA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00" y="2324100"/>
            <a:ext cx="6801799" cy="24768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04B3DC-E0E7-F9A1-8AED-B67556D6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00" y="4990217"/>
            <a:ext cx="4715643" cy="8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1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7997A-552C-2185-7EEC-614B202A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5612-A9A5-5DFE-488F-90C63E54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C03DC2-0FC3-9151-2144-AFB5D76404F7}"/>
              </a:ext>
            </a:extLst>
          </p:cNvPr>
          <p:cNvSpPr txBox="1">
            <a:spLocks/>
          </p:cNvSpPr>
          <p:nvPr/>
        </p:nvSpPr>
        <p:spPr>
          <a:xfrm>
            <a:off x="914400" y="1622323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b="1" dirty="0"/>
          </a:p>
          <a:p>
            <a:endParaRPr lang="pt-BR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5D8AB-6ABC-4926-F540-066A4224937A}"/>
              </a:ext>
            </a:extLst>
          </p:cNvPr>
          <p:cNvSpPr txBox="1">
            <a:spLocks/>
          </p:cNvSpPr>
          <p:nvPr/>
        </p:nvSpPr>
        <p:spPr>
          <a:xfrm>
            <a:off x="1066800" y="1774723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Ordem diferente de parâmetros:</a:t>
            </a:r>
          </a:p>
          <a:p>
            <a:endParaRPr lang="pt-BR" sz="1800" b="1" dirty="0"/>
          </a:p>
          <a:p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F47438-E6B7-5A7C-3F83-C9A46D94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45" y="2324100"/>
            <a:ext cx="7219199" cy="223060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B3AB334-1AC9-3E76-46AF-C9FE076A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45" y="4734485"/>
            <a:ext cx="5300749" cy="10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6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B9D7A0-6D13-BBB4-510B-8AE84F9EC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42FE-43E1-4D8D-3A60-7DCC1268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88E635-F2CD-7245-026A-0A4763A1FE24}"/>
              </a:ext>
            </a:extLst>
          </p:cNvPr>
          <p:cNvSpPr txBox="1">
            <a:spLocks/>
          </p:cNvSpPr>
          <p:nvPr/>
        </p:nvSpPr>
        <p:spPr>
          <a:xfrm>
            <a:off x="914400" y="1445345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Não é permitido sobrecarregar métodos apenas por:</a:t>
            </a:r>
          </a:p>
          <a:p>
            <a:pPr lvl="1"/>
            <a:r>
              <a:rPr lang="pt-BR" sz="1800" dirty="0"/>
              <a:t>Tipo de retorno diferente.</a:t>
            </a:r>
          </a:p>
          <a:p>
            <a:pPr lvl="1"/>
            <a:r>
              <a:rPr lang="pt-BR" sz="1800" dirty="0"/>
              <a:t>Modificadores de acesso diferentes.</a:t>
            </a:r>
          </a:p>
          <a:p>
            <a:pPr lvl="1"/>
            <a:r>
              <a:rPr lang="pt-BR" sz="1800" dirty="0"/>
              <a:t>Nomes de parâmetros diferentes.</a:t>
            </a:r>
          </a:p>
          <a:p>
            <a:endParaRPr lang="pt-BR" sz="1800" b="1" dirty="0"/>
          </a:p>
          <a:p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B392D-F54F-C5B7-7BD0-7E1F591C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71" y="3033653"/>
            <a:ext cx="5415857" cy="313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92586"/>
            <a:ext cx="7200900" cy="1485900"/>
          </a:xfrm>
        </p:spPr>
        <p:txBody>
          <a:bodyPr/>
          <a:lstStyle/>
          <a:p>
            <a:r>
              <a:rPr dirty="0" err="1"/>
              <a:t>Exercícios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986089"/>
            <a:ext cx="7200900" cy="5572845"/>
          </a:xfrm>
        </p:spPr>
        <p:txBody>
          <a:bodyPr>
            <a:normAutofit lnSpcReduction="10000"/>
          </a:bodyPr>
          <a:lstStyle/>
          <a:p>
            <a:r>
              <a:rPr lang="pt-BR" sz="1600" b="1" dirty="0"/>
              <a:t>1 – </a:t>
            </a:r>
            <a:r>
              <a:rPr lang="pt-BR" sz="1600" dirty="0"/>
              <a:t>Crie um programa que preencha uma matriz que registre 3 notas de 5 alunos, e depois de preenchida calcule a nota média de cada aluno e mostre na tela.</a:t>
            </a:r>
          </a:p>
          <a:p>
            <a:r>
              <a:rPr lang="pt-BR" sz="1600" b="1" dirty="0"/>
              <a:t>2 – </a:t>
            </a:r>
            <a:r>
              <a:rPr lang="pt-BR" sz="1600" dirty="0"/>
              <a:t>Crie um programa que preencha uma matriz 3x3 com valores informados pelo usuário e depois exiba</a:t>
            </a:r>
            <a:r>
              <a:rPr lang="pt-BR" sz="1600"/>
              <a:t>: A- </a:t>
            </a:r>
            <a:r>
              <a:rPr lang="pt-BR" sz="1600" dirty="0"/>
              <a:t>Somente os valores de uma das diagonais; </a:t>
            </a:r>
            <a:r>
              <a:rPr lang="pt-BR" sz="1600"/>
              <a:t>e B- </a:t>
            </a:r>
            <a:r>
              <a:rPr lang="pt-BR" sz="1600" dirty="0"/>
              <a:t>A soma dos elementos da diagonal escolhida</a:t>
            </a:r>
          </a:p>
          <a:p>
            <a:r>
              <a:rPr lang="pt-BR" sz="1600" b="1" dirty="0"/>
              <a:t>3-</a:t>
            </a:r>
            <a:r>
              <a:rPr lang="pt-BR" sz="1600" dirty="0"/>
              <a:t> Crie um método sem retorno que receba um </a:t>
            </a:r>
            <a:r>
              <a:rPr lang="pt-BR" sz="1600" dirty="0" err="1"/>
              <a:t>array</a:t>
            </a:r>
            <a:r>
              <a:rPr lang="pt-BR" sz="1600" dirty="0"/>
              <a:t> de 10 inteiros e imprima na tela a soma e a média dos valores armazenados.</a:t>
            </a:r>
          </a:p>
          <a:p>
            <a:r>
              <a:rPr lang="pt-BR" sz="1600" b="1" dirty="0"/>
              <a:t>4 – </a:t>
            </a:r>
            <a:r>
              <a:rPr lang="pt-BR" sz="1600" dirty="0"/>
              <a:t>Crie métodos para realizar as 4 operações matemáticas básicas, e um menu para o usuário escolher qual deseja. No método da divisão, valide se ambos os valores são maiores que 0.</a:t>
            </a:r>
          </a:p>
          <a:p>
            <a:r>
              <a:rPr lang="pt-BR" sz="1600" b="1" dirty="0"/>
              <a:t>5 – </a:t>
            </a:r>
            <a:r>
              <a:rPr lang="pt-BR" sz="1600" dirty="0"/>
              <a:t>Crie métodos de mesmo para exibir as informações principais de uma pessoa física, ou jurídica. Conforme os parâmetros passados, o programa deverá saber qual método utilizar.</a:t>
            </a:r>
          </a:p>
          <a:p>
            <a:endParaRPr lang="pt-BR" sz="1600" dirty="0"/>
          </a:p>
          <a:p>
            <a:pPr marL="0" indent="0" algn="ctr">
              <a:buNone/>
            </a:pPr>
            <a:r>
              <a:rPr lang="pt-BR" sz="1600" b="1" dirty="0">
                <a:solidFill>
                  <a:srgbClr val="FF0000"/>
                </a:solidFill>
              </a:rPr>
              <a:t>Mais do que simplesmente criar programas funcionais, o objetivo é que vocês apliquem também os conceitos já aprendidos em aulas anteriores, acrescentando recursos extras e explorando diferentes técnicas. Sejam criativos, demonstrem seu entendimento e procurem elaborar soluções bem estruturadas e organizadas.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2992694" cy="1485900"/>
          </a:xfrm>
        </p:spPr>
        <p:txBody>
          <a:bodyPr>
            <a:normAutofit/>
          </a:bodyPr>
          <a:lstStyle/>
          <a:p>
            <a:r>
              <a:rPr lang="pt-BR" dirty="0"/>
              <a:t>Sobre mim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915512"/>
            <a:ext cx="3543300" cy="3581400"/>
          </a:xfrm>
        </p:spPr>
        <p:txBody>
          <a:bodyPr>
            <a:normAutofit/>
          </a:bodyPr>
          <a:lstStyle/>
          <a:p>
            <a:endParaRPr lang="pt-BR" sz="1600" dirty="0"/>
          </a:p>
          <a:p>
            <a:pPr marL="0" indent="0">
              <a:buNone/>
            </a:pPr>
            <a:r>
              <a:rPr lang="pt-BR" sz="2400" b="1" dirty="0"/>
              <a:t>Nathan Ferreira</a:t>
            </a:r>
          </a:p>
          <a:p>
            <a:r>
              <a:rPr lang="pt-BR" sz="1600" dirty="0"/>
              <a:t>8º Período Ciências da Computação</a:t>
            </a:r>
          </a:p>
          <a:p>
            <a:r>
              <a:rPr lang="pt-BR" sz="1600" dirty="0"/>
              <a:t>1 ano e meio de experiencia profissional em C# .NET</a:t>
            </a:r>
          </a:p>
          <a:p>
            <a:r>
              <a:rPr lang="pt-BR" sz="1600" dirty="0"/>
              <a:t>Instagram, X, Linkedin, Gmail: </a:t>
            </a:r>
            <a:r>
              <a:rPr lang="pt-BR" b="1" dirty="0"/>
              <a:t>nathanf10994</a:t>
            </a:r>
          </a:p>
          <a:p>
            <a:r>
              <a:rPr lang="pt-BR" sz="1600" dirty="0"/>
              <a:t>Whatsapp: </a:t>
            </a:r>
            <a:br>
              <a:rPr lang="pt-BR" sz="1600" dirty="0"/>
            </a:br>
            <a:r>
              <a:rPr lang="pt-BR" b="1" dirty="0"/>
              <a:t>(31) 993-512-934</a:t>
            </a:r>
            <a:endParaRPr lang="pt-BR" sz="1600" b="1" dirty="0"/>
          </a:p>
        </p:txBody>
      </p:sp>
      <p:pic>
        <p:nvPicPr>
          <p:cNvPr id="8" name="Imagem 7" descr="Homem sentado em frente a mesa&#10;&#10;O conteúdo gerado por IA pode estar incorreto.">
            <a:extLst>
              <a:ext uri="{FF2B5EF4-FFF2-40B4-BE49-F238E27FC236}">
                <a16:creationId xmlns:a16="http://schemas.microsoft.com/office/drawing/2014/main" id="{90823F6E-4DE1-B0DA-0A3C-5094A0EA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50" y="1545025"/>
            <a:ext cx="3025003" cy="43223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A922C-EFD4-5287-EBB0-D778787B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Possíveis temas da próxima aula: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A81EA-6A42-E54D-EA92-7EBF32BA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Estruturas de Dados:</a:t>
            </a:r>
          </a:p>
          <a:p>
            <a:pPr lvl="1"/>
            <a:r>
              <a:rPr lang="pt-BR" sz="2400" dirty="0" err="1"/>
              <a:t>Lists</a:t>
            </a:r>
            <a:endParaRPr lang="pt-BR" sz="2400" dirty="0"/>
          </a:p>
          <a:p>
            <a:pPr lvl="1"/>
            <a:r>
              <a:rPr lang="pt-BR" sz="2400" dirty="0" err="1"/>
              <a:t>Dictionarys</a:t>
            </a:r>
            <a:endParaRPr lang="pt-BR" sz="2400" dirty="0"/>
          </a:p>
          <a:p>
            <a:pPr lvl="1"/>
            <a:r>
              <a:rPr lang="pt-BR" sz="2400" dirty="0" err="1"/>
              <a:t>Queue</a:t>
            </a:r>
            <a:r>
              <a:rPr lang="pt-BR" sz="2400" dirty="0"/>
              <a:t> / Stack</a:t>
            </a:r>
          </a:p>
          <a:p>
            <a:pPr lvl="1"/>
            <a:r>
              <a:rPr lang="pt-BR" sz="2400" dirty="0" err="1"/>
              <a:t>HashSet</a:t>
            </a:r>
            <a:endParaRPr lang="pt-BR" sz="2400" dirty="0"/>
          </a:p>
          <a:p>
            <a:r>
              <a:rPr lang="pt-BR" sz="2400" dirty="0"/>
              <a:t>Manipulação de </a:t>
            </a:r>
            <a:r>
              <a:rPr lang="pt-BR" sz="2400" dirty="0" err="1"/>
              <a:t>Strings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4978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B6CB3-1A45-A5C2-C327-5E73CFE39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 Online - </a:t>
            </a:r>
            <a:r>
              <a:rPr lang="pt-BR" dirty="0" err="1"/>
              <a:t>Programiz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E75820-827F-981B-DC28-9331DF772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73161"/>
            <a:ext cx="7200900" cy="4294239"/>
          </a:xfrm>
        </p:spPr>
        <p:txBody>
          <a:bodyPr/>
          <a:lstStyle/>
          <a:p>
            <a:r>
              <a:rPr lang="pt-BR" dirty="0"/>
              <a:t>www.programiz.com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965FF9-3F25-29AE-36A7-0E083276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30" y="2171699"/>
            <a:ext cx="5673728" cy="35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572D-FB80-F986-9F56-B221C81DF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63F2-4402-0056-E487-C0E9DDB87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685800"/>
            <a:ext cx="7849830" cy="1485900"/>
          </a:xfrm>
        </p:spPr>
        <p:txBody>
          <a:bodyPr>
            <a:normAutofit/>
          </a:bodyPr>
          <a:lstStyle/>
          <a:p>
            <a:r>
              <a:rPr lang="pt-BR" dirty="0" err="1"/>
              <a:t>Arrays</a:t>
            </a:r>
            <a:r>
              <a:rPr lang="pt-BR" dirty="0"/>
              <a:t> Bidimensionais(Matrizes)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66112-6E49-DF26-F2FA-77DE7FB13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651819"/>
            <a:ext cx="7456539" cy="4520380"/>
          </a:xfrm>
        </p:spPr>
        <p:txBody>
          <a:bodyPr>
            <a:normAutofit/>
          </a:bodyPr>
          <a:lstStyle/>
          <a:p>
            <a:r>
              <a:rPr lang="pt-BR" sz="1800" dirty="0"/>
              <a:t>São estruturas de dados que armazenam elementos em linhas e colunas, formando uma espécie de tabela ou matriz.</a:t>
            </a:r>
          </a:p>
          <a:p>
            <a:r>
              <a:rPr lang="pt-BR" sz="1800" dirty="0"/>
              <a:t>Cada elemento é acessado usando dois índices: um para a linha e outro para a coluna.</a:t>
            </a:r>
          </a:p>
          <a:p>
            <a:r>
              <a:rPr lang="pt-BR" sz="1800" dirty="0"/>
              <a:t>Úteis para representar dados como tabuleiros, planilhas ou mapas.</a:t>
            </a:r>
          </a:p>
          <a:p>
            <a:r>
              <a:rPr lang="pt-BR" sz="1800" dirty="0"/>
              <a:t>A declaração de um </a:t>
            </a:r>
            <a:r>
              <a:rPr lang="pt-BR" sz="1800" dirty="0" err="1"/>
              <a:t>array</a:t>
            </a:r>
            <a:r>
              <a:rPr lang="pt-BR" sz="1800" dirty="0"/>
              <a:t> bidimensional é semelhante à de um </a:t>
            </a:r>
            <a:r>
              <a:rPr lang="pt-BR" sz="1800" dirty="0" err="1"/>
              <a:t>array</a:t>
            </a:r>
            <a:r>
              <a:rPr lang="pt-BR" sz="1800" dirty="0"/>
              <a:t> linear, com a diferença de que devemos informar </a:t>
            </a:r>
            <a:r>
              <a:rPr lang="pt-BR" sz="1800" b="1" dirty="0"/>
              <a:t>o tamanho tanto das linhas quanto das colunas</a:t>
            </a:r>
            <a:r>
              <a:rPr lang="pt-BR" sz="1800" dirty="0"/>
              <a:t>, ou seja, suas dimensões horizontal e vertical.</a:t>
            </a:r>
          </a:p>
          <a:p>
            <a:endParaRPr lang="pt-BR" sz="1800" dirty="0"/>
          </a:p>
          <a:p>
            <a:pPr marL="0" indent="0" algn="ctr">
              <a:buNone/>
            </a:pPr>
            <a:r>
              <a:rPr lang="pt-BR" sz="2400" b="1" dirty="0"/>
              <a:t>Tipo </a:t>
            </a:r>
            <a:r>
              <a:rPr lang="pt-BR" sz="2400" b="1" dirty="0" err="1"/>
              <a:t>nomeDaMatriz</a:t>
            </a:r>
            <a:r>
              <a:rPr lang="pt-BR" sz="2400" b="1" dirty="0"/>
              <a:t> [ , ] = new Tipo[</a:t>
            </a:r>
            <a:r>
              <a:rPr lang="pt-BR" sz="2400" b="1" dirty="0" err="1"/>
              <a:t>nLinhas</a:t>
            </a:r>
            <a:r>
              <a:rPr lang="pt-BR" sz="2400" b="1" dirty="0"/>
              <a:t>, </a:t>
            </a:r>
            <a:r>
              <a:rPr lang="pt-BR" sz="2400" b="1" dirty="0" err="1"/>
              <a:t>nColunas</a:t>
            </a:r>
            <a:r>
              <a:rPr lang="pt-BR" sz="2400" b="1" dirty="0"/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5961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F2434-2814-A714-CB52-EF756876F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BAD43-2F2D-4964-4D98-44810A99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2323"/>
            <a:ext cx="7708490" cy="5181600"/>
          </a:xfrm>
        </p:spPr>
        <p:txBody>
          <a:bodyPr>
            <a:normAutofit/>
          </a:bodyPr>
          <a:lstStyle/>
          <a:p>
            <a:r>
              <a:rPr lang="pt-BR" sz="1800" dirty="0"/>
              <a:t>Criando uma nova matriz:</a:t>
            </a:r>
          </a:p>
          <a:p>
            <a:endParaRPr lang="pt-BR" sz="1800" dirty="0"/>
          </a:p>
          <a:p>
            <a:endParaRPr lang="pt-BR" sz="1800" dirty="0"/>
          </a:p>
          <a:p>
            <a:endParaRPr lang="pt-BR" sz="1800" dirty="0"/>
          </a:p>
          <a:p>
            <a:pPr marL="0" indent="0">
              <a:buNone/>
            </a:pPr>
            <a:endParaRPr lang="pt-BR" sz="1800" dirty="0"/>
          </a:p>
          <a:p>
            <a:r>
              <a:rPr lang="pt-BR" sz="1800" dirty="0"/>
              <a:t>Criando uma nova matriz e a inicializando com dados:</a:t>
            </a:r>
          </a:p>
          <a:p>
            <a:endParaRPr lang="pt-BR" sz="1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8B632C-6B35-AD31-C3D9-2D3D3986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94" y="2105298"/>
            <a:ext cx="6682606" cy="13766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8ECFA4C-E5EC-EBC5-D215-EAEC3D85444D}"/>
              </a:ext>
            </a:extLst>
          </p:cNvPr>
          <p:cNvSpPr txBox="1">
            <a:spLocks/>
          </p:cNvSpPr>
          <p:nvPr/>
        </p:nvSpPr>
        <p:spPr>
          <a:xfrm>
            <a:off x="1028699" y="685800"/>
            <a:ext cx="784983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Arrays</a:t>
            </a:r>
            <a:r>
              <a:rPr lang="pt-BR" dirty="0"/>
              <a:t> Bidimensionais(Matrizes)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8C9B91E-BE16-0AEB-77C9-F8B4064F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94" y="4138804"/>
            <a:ext cx="6534003" cy="23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6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C5155-2EF6-44F9-EFAE-9EF69EF1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58EA-E7AA-B8A3-0785-EC936D6BC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2323"/>
            <a:ext cx="7708490" cy="5181600"/>
          </a:xfrm>
        </p:spPr>
        <p:txBody>
          <a:bodyPr>
            <a:normAutofit/>
          </a:bodyPr>
          <a:lstStyle/>
          <a:p>
            <a:r>
              <a:rPr lang="pt-BR" sz="1800" dirty="0"/>
              <a:t>Os índices das linhas e colunas sempre começam em 0 :</a:t>
            </a:r>
          </a:p>
          <a:p>
            <a:pPr lvl="1"/>
            <a:r>
              <a:rPr lang="pt-BR" sz="1800" dirty="0"/>
              <a:t>(primeira linha e primeira coluna = 0,0).</a:t>
            </a:r>
          </a:p>
          <a:p>
            <a:r>
              <a:rPr lang="pt-BR" sz="1800" dirty="0"/>
              <a:t>Os últimos índices sempre são um número a menos que o tamanho total da linha ou coluna da matriz.</a:t>
            </a:r>
          </a:p>
          <a:p>
            <a:endParaRPr lang="pt-BR" sz="1800" dirty="0"/>
          </a:p>
          <a:p>
            <a:endParaRPr lang="pt-BR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EF4283-BB4C-CA72-279A-EE3AC547F103}"/>
              </a:ext>
            </a:extLst>
          </p:cNvPr>
          <p:cNvSpPr txBox="1">
            <a:spLocks/>
          </p:cNvSpPr>
          <p:nvPr/>
        </p:nvSpPr>
        <p:spPr>
          <a:xfrm>
            <a:off x="1028699" y="685800"/>
            <a:ext cx="784983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Arrays</a:t>
            </a:r>
            <a:r>
              <a:rPr lang="pt-BR" dirty="0"/>
              <a:t> Bidimensionais(Matrizes)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FB70C12-2674-F11D-ECE9-DDB332D3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24" y="3108223"/>
            <a:ext cx="5929979" cy="34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2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3E200-1481-8A9B-10E0-BBEE6A8D3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9CC24-9F65-1080-84AE-D9FB87AC3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2323"/>
            <a:ext cx="7708490" cy="5181600"/>
          </a:xfrm>
        </p:spPr>
        <p:txBody>
          <a:bodyPr>
            <a:normAutofit/>
          </a:bodyPr>
          <a:lstStyle/>
          <a:p>
            <a:r>
              <a:rPr lang="pt-BR" sz="1800" dirty="0"/>
              <a:t>Acesso com FOR aninhado: </a:t>
            </a:r>
          </a:p>
          <a:p>
            <a:endParaRPr lang="pt-BR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8D448D-5129-BC8C-DAD5-746632473351}"/>
              </a:ext>
            </a:extLst>
          </p:cNvPr>
          <p:cNvSpPr txBox="1">
            <a:spLocks/>
          </p:cNvSpPr>
          <p:nvPr/>
        </p:nvSpPr>
        <p:spPr>
          <a:xfrm>
            <a:off x="1028699" y="685800"/>
            <a:ext cx="784983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Arrays</a:t>
            </a:r>
            <a:r>
              <a:rPr lang="pt-BR" dirty="0"/>
              <a:t> Bidimensionais(Matrizes)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259CAB-CBD6-7055-A53D-B01A8FF6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79" y="2142563"/>
            <a:ext cx="6504269" cy="426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DE54E-ADF2-8409-0372-0B6E1AB3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D9A9-8A6A-5E83-055D-4A39C5D3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5A92D-A250-4F9C-8E55-0F99888B9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2323"/>
            <a:ext cx="7708490" cy="5181600"/>
          </a:xfrm>
        </p:spPr>
        <p:txBody>
          <a:bodyPr>
            <a:normAutofit/>
          </a:bodyPr>
          <a:lstStyle/>
          <a:p>
            <a:r>
              <a:rPr lang="pt-BR" sz="1800" b="1" dirty="0"/>
              <a:t>Definição: </a:t>
            </a:r>
            <a:r>
              <a:rPr lang="pt-BR" sz="1800" dirty="0"/>
              <a:t>São blocos de código que realizam uma tarefa específica e podem ser reutilizados durante a execução do programa.</a:t>
            </a:r>
          </a:p>
          <a:p>
            <a:r>
              <a:rPr lang="pt-BR" sz="1800" b="1" dirty="0"/>
              <a:t>Encapsulamento: </a:t>
            </a:r>
            <a:r>
              <a:rPr lang="pt-BR" sz="1800" dirty="0"/>
              <a:t>Reúnem um conjunto de instruções sob um nome, permitindo que sejam chamados múltiplas vezes sem repetição de código.</a:t>
            </a:r>
          </a:p>
          <a:p>
            <a:pPr lvl="1"/>
            <a:r>
              <a:rPr lang="pt-BR" sz="1800" b="1" dirty="0"/>
              <a:t>Analogia: </a:t>
            </a:r>
            <a:r>
              <a:rPr lang="pt-BR" sz="1800" dirty="0"/>
              <a:t>Um método é como uma receita culinária – você segue instruções específicas (o método) sempre que deseja preparar um prato (executar a tarefa).</a:t>
            </a:r>
          </a:p>
          <a:p>
            <a:r>
              <a:rPr lang="pt-BR" sz="1800" b="1" dirty="0"/>
              <a:t>Vantagens dos Métodos:</a:t>
            </a:r>
          </a:p>
          <a:p>
            <a:pPr lvl="1"/>
            <a:r>
              <a:rPr lang="pt-BR" sz="1800" b="1" dirty="0"/>
              <a:t>Reutilização de Código</a:t>
            </a:r>
            <a:r>
              <a:rPr lang="pt-BR" sz="1800" dirty="0"/>
              <a:t>: Escreve-se uma vez e utiliza-se várias vezes → evita duplicação e facilita a manutenção.</a:t>
            </a:r>
          </a:p>
          <a:p>
            <a:pPr lvl="1"/>
            <a:r>
              <a:rPr lang="pt-BR" sz="1800" b="1" dirty="0"/>
              <a:t>Organização:</a:t>
            </a:r>
            <a:r>
              <a:rPr lang="pt-BR" sz="1800" dirty="0"/>
              <a:t> Divide programas complexos em partes menores → melhora legibilidade e facilita testes.</a:t>
            </a:r>
          </a:p>
          <a:p>
            <a:pPr lvl="1"/>
            <a:r>
              <a:rPr lang="pt-BR" sz="1800" b="1" dirty="0"/>
              <a:t>Modularidade</a:t>
            </a:r>
            <a:r>
              <a:rPr lang="pt-BR" sz="1800" dirty="0"/>
              <a:t>: Distribui responsabilidades → favorece o trabalho em equipe e evolução do projeto.</a:t>
            </a:r>
          </a:p>
          <a:p>
            <a:pPr lvl="1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67186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9F35A2-DAF9-B451-B5A4-8C3FAB66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3E21-58C7-C5F3-B2E9-32B61D00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6139016" cy="1485900"/>
          </a:xfrm>
        </p:spPr>
        <p:txBody>
          <a:bodyPr>
            <a:normAutofit/>
          </a:bodyPr>
          <a:lstStyle/>
          <a:p>
            <a:r>
              <a:rPr lang="pt-BR" dirty="0"/>
              <a:t>Métodos (Funções)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3D0BA5-5B58-5F87-0AA4-6AC13F28CB70}"/>
              </a:ext>
            </a:extLst>
          </p:cNvPr>
          <p:cNvSpPr txBox="1">
            <a:spLocks/>
          </p:cNvSpPr>
          <p:nvPr/>
        </p:nvSpPr>
        <p:spPr>
          <a:xfrm>
            <a:off x="914400" y="1622323"/>
            <a:ext cx="770849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Tipo de Retorno</a:t>
            </a:r>
            <a:r>
              <a:rPr lang="pt-BR" sz="1800" dirty="0"/>
              <a:t>:  Especifica o tipo de dado que o método retorna</a:t>
            </a:r>
          </a:p>
          <a:p>
            <a:pPr lvl="1"/>
            <a:r>
              <a:rPr lang="pt-BR" sz="1800" b="1" dirty="0"/>
              <a:t>tipo específico</a:t>
            </a:r>
            <a:r>
              <a:rPr lang="pt-BR" sz="1800" dirty="0"/>
              <a:t>: </a:t>
            </a:r>
            <a:r>
              <a:rPr lang="pt-BR" sz="1800" dirty="0" err="1"/>
              <a:t>int</a:t>
            </a:r>
            <a:r>
              <a:rPr lang="pt-BR" sz="1800" dirty="0"/>
              <a:t>, </a:t>
            </a:r>
            <a:r>
              <a:rPr lang="pt-BR" sz="1800" dirty="0" err="1"/>
              <a:t>string</a:t>
            </a:r>
            <a:r>
              <a:rPr lang="pt-BR" sz="1800" dirty="0"/>
              <a:t>, </a:t>
            </a:r>
            <a:r>
              <a:rPr lang="pt-BR" sz="1800" dirty="0" err="1"/>
              <a:t>double</a:t>
            </a:r>
            <a:r>
              <a:rPr lang="pt-BR" sz="1800" dirty="0"/>
              <a:t>, </a:t>
            </a:r>
            <a:r>
              <a:rPr lang="pt-BR" sz="1800" dirty="0" err="1"/>
              <a:t>bool</a:t>
            </a:r>
            <a:r>
              <a:rPr lang="pt-BR" sz="1800" dirty="0"/>
              <a:t>, etc.</a:t>
            </a:r>
          </a:p>
          <a:p>
            <a:pPr lvl="1"/>
            <a:r>
              <a:rPr lang="pt-BR" sz="1800" b="1" dirty="0" err="1"/>
              <a:t>void</a:t>
            </a:r>
            <a:r>
              <a:rPr lang="pt-BR" sz="1800" b="1" dirty="0"/>
              <a:t>:</a:t>
            </a:r>
            <a:r>
              <a:rPr lang="pt-BR" sz="1800" dirty="0"/>
              <a:t> quando não retorna valor</a:t>
            </a:r>
          </a:p>
          <a:p>
            <a:r>
              <a:rPr lang="pt-BR" sz="1800" b="1" dirty="0"/>
              <a:t>Nome do Método: </a:t>
            </a:r>
            <a:r>
              <a:rPr lang="pt-BR" sz="1800" dirty="0"/>
              <a:t>Identificador que descreve a ação realizada</a:t>
            </a:r>
          </a:p>
          <a:p>
            <a:pPr lvl="1"/>
            <a:r>
              <a:rPr lang="pt-BR" sz="1800" dirty="0"/>
              <a:t>Segue convenção </a:t>
            </a:r>
            <a:r>
              <a:rPr lang="pt-BR" sz="1800" b="1" dirty="0" err="1"/>
              <a:t>PascalCase</a:t>
            </a:r>
            <a:r>
              <a:rPr lang="pt-BR" sz="1800" dirty="0"/>
              <a:t> em C#</a:t>
            </a:r>
          </a:p>
          <a:p>
            <a:pPr lvl="1"/>
            <a:r>
              <a:rPr lang="pt-BR" sz="1800" dirty="0"/>
              <a:t>Deve ser descritivo e claro</a:t>
            </a:r>
          </a:p>
          <a:p>
            <a:r>
              <a:rPr lang="pt-BR" sz="1800" b="1" dirty="0"/>
              <a:t> Parâmetros</a:t>
            </a:r>
            <a:r>
              <a:rPr lang="pt-BR" sz="1800" dirty="0"/>
              <a:t>:  Dados de entrada que o método recebe</a:t>
            </a:r>
          </a:p>
          <a:p>
            <a:pPr lvl="1"/>
            <a:r>
              <a:rPr lang="pt-BR" sz="1800" dirty="0"/>
              <a:t>Opcionais (método pode não ter parâmetros)</a:t>
            </a:r>
          </a:p>
          <a:p>
            <a:pPr lvl="1"/>
            <a:r>
              <a:rPr lang="pt-BR" sz="1800" dirty="0"/>
              <a:t>Especificados entre parênteses</a:t>
            </a:r>
          </a:p>
          <a:p>
            <a:r>
              <a:rPr lang="pt-BR" sz="1800" dirty="0"/>
              <a:t> </a:t>
            </a:r>
            <a:r>
              <a:rPr lang="pt-BR" sz="1800" b="1" dirty="0"/>
              <a:t>Corpo do Método</a:t>
            </a:r>
            <a:r>
              <a:rPr lang="pt-BR" sz="1800" dirty="0"/>
              <a:t>:  Bloco de código entre chaves {}</a:t>
            </a:r>
          </a:p>
          <a:p>
            <a:pPr lvl="1"/>
            <a:r>
              <a:rPr lang="pt-BR" sz="1800" dirty="0"/>
              <a:t>Contém as instruções executadas</a:t>
            </a:r>
          </a:p>
          <a:p>
            <a:pPr lvl="1"/>
            <a:r>
              <a:rPr lang="pt-BR" sz="1800" dirty="0"/>
              <a:t>Onde a lógica é implementada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552836107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orta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TM10001105[[fn=Cortar]]</Template>
  <TotalTime>5723</TotalTime>
  <Words>1018</Words>
  <Application>Microsoft Office PowerPoint</Application>
  <PresentationFormat>Apresentação na tela (4:3)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2" baseType="lpstr">
      <vt:lpstr>Franklin Gothic Book</vt:lpstr>
      <vt:lpstr>Cortar</vt:lpstr>
      <vt:lpstr>Fundamentos de C# – Aula 4</vt:lpstr>
      <vt:lpstr>Sobre mim</vt:lpstr>
      <vt:lpstr>IDE Online - Programiz</vt:lpstr>
      <vt:lpstr>Arrays Bidimensionais(Matrizes)</vt:lpstr>
      <vt:lpstr>Apresentação do PowerPoint</vt:lpstr>
      <vt:lpstr>Apresentação do PowerPoint</vt:lpstr>
      <vt:lpstr>Apresentação do PowerPoint</vt:lpstr>
      <vt:lpstr>Métodos (Funções)</vt:lpstr>
      <vt:lpstr>Métodos (Funções)</vt:lpstr>
      <vt:lpstr>Métodos (Funções)</vt:lpstr>
      <vt:lpstr>Métodos (Funções)</vt:lpstr>
      <vt:lpstr>Métodos (Funções)</vt:lpstr>
      <vt:lpstr>Métodos (Funções)</vt:lpstr>
      <vt:lpstr>Métodos (Funções)</vt:lpstr>
      <vt:lpstr>Métodos (Funções)</vt:lpstr>
      <vt:lpstr>Métodos (Funções)</vt:lpstr>
      <vt:lpstr>Métodos (Funções)</vt:lpstr>
      <vt:lpstr>Métodos (Funções)</vt:lpstr>
      <vt:lpstr>Exercícios</vt:lpstr>
      <vt:lpstr>Possíveis temas da próxima aula: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Nathan Ferreira</cp:lastModifiedBy>
  <cp:revision>2</cp:revision>
  <dcterms:created xsi:type="dcterms:W3CDTF">2013-01-27T09:14:16Z</dcterms:created>
  <dcterms:modified xsi:type="dcterms:W3CDTF">2025-09-13T05:34:28Z</dcterms:modified>
  <cp:category/>
</cp:coreProperties>
</file>